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82" r:id="rId5"/>
    <p:sldId id="345" r:id="rId6"/>
    <p:sldId id="309" r:id="rId7"/>
    <p:sldId id="332" r:id="rId8"/>
    <p:sldId id="352" r:id="rId9"/>
    <p:sldId id="333" r:id="rId10"/>
    <p:sldId id="334" r:id="rId11"/>
    <p:sldId id="346" r:id="rId12"/>
    <p:sldId id="335" r:id="rId13"/>
    <p:sldId id="347" r:id="rId14"/>
    <p:sldId id="336" r:id="rId15"/>
    <p:sldId id="337" r:id="rId16"/>
    <p:sldId id="348" r:id="rId17"/>
    <p:sldId id="338" r:id="rId18"/>
    <p:sldId id="349" r:id="rId19"/>
    <p:sldId id="340" r:id="rId20"/>
    <p:sldId id="350" r:id="rId21"/>
    <p:sldId id="339" r:id="rId22"/>
    <p:sldId id="341" r:id="rId23"/>
    <p:sldId id="342" r:id="rId24"/>
    <p:sldId id="343" r:id="rId25"/>
    <p:sldId id="351" r:id="rId26"/>
    <p:sldId id="344" r:id="rId27"/>
    <p:sldId id="331" r:id="rId28"/>
    <p:sldId id="353" r:id="rId29"/>
    <p:sldId id="354" r:id="rId30"/>
    <p:sldId id="355" r:id="rId31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448">
          <p15:clr>
            <a:srgbClr val="A4A3A4"/>
          </p15:clr>
        </p15:guide>
        <p15:guide id="4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A1E2"/>
    <a:srgbClr val="60A917"/>
    <a:srgbClr val="FA6800"/>
    <a:srgbClr val="A20025"/>
    <a:srgbClr val="FFB902"/>
    <a:srgbClr val="FFFFFF"/>
    <a:srgbClr val="8C0095"/>
    <a:srgbClr val="008299"/>
    <a:srgbClr val="094AB2"/>
    <a:srgbClr val="F6F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21" autoAdjust="0"/>
  </p:normalViewPr>
  <p:slideViewPr>
    <p:cSldViewPr>
      <p:cViewPr varScale="1">
        <p:scale>
          <a:sx n="55" d="100"/>
          <a:sy n="55" d="100"/>
        </p:scale>
        <p:origin x="906" y="84"/>
      </p:cViewPr>
      <p:guideLst>
        <p:guide orient="horz" pos="2160"/>
        <p:guide pos="3840"/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76"/>
    </p:cViewPr>
  </p:sorterViewPr>
  <p:notesViewPr>
    <p:cSldViewPr showGuides="1">
      <p:cViewPr varScale="1">
        <p:scale>
          <a:sx n="83" d="100"/>
          <a:sy n="83" d="100"/>
        </p:scale>
        <p:origin x="201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1859A-4E1D-4EFF-BB65-042E847FEBFF}" type="datetimeFigureOut">
              <a:rPr lang="en-US" smtClean="0"/>
              <a:t>6/3/2018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C579B-CF20-4AE2-8975-F89D09E871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210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61301-18C9-4CA0-A0BF-791B6E0DDD4D}" type="datetimeFigureOut">
              <a:rPr lang="en-GB" smtClean="0"/>
              <a:t>03/06/2018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20BA8-12AF-476D-99B2-894C09A4EE6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7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20BA8-12AF-476D-99B2-894C09A4EE6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955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20BA8-12AF-476D-99B2-894C09A4EE6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691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43656" y="2560749"/>
            <a:ext cx="9052560" cy="1295400"/>
          </a:xfrm>
          <a:prstGeom prst="rect">
            <a:avLst/>
          </a:prstGeom>
        </p:spPr>
        <p:txBody>
          <a:bodyPr/>
          <a:lstStyle>
            <a:lvl1pPr algn="ctr">
              <a:defRPr sz="44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149005" y="4211850"/>
            <a:ext cx="7841863" cy="81687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7287195" y="6425131"/>
            <a:ext cx="2620202" cy="44541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20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dirty="0"/>
              <a:t>E-mail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 hasCustomPrompt="1"/>
          </p:nvPr>
        </p:nvSpPr>
        <p:spPr>
          <a:xfrm>
            <a:off x="7287194" y="7056095"/>
            <a:ext cx="2620202" cy="35224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20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73260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543656" y="3238500"/>
            <a:ext cx="9052560" cy="12954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latin typeface="Segoe UI Light" pitchFamily="34" charset="0"/>
              </a:defRPr>
            </a:lvl1pPr>
          </a:lstStyle>
          <a:p>
            <a:r>
              <a:rPr lang="en-US" dirty="0"/>
              <a:t>Add section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771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543656" y="3238500"/>
            <a:ext cx="9052560" cy="12954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latin typeface="Segoe UI Light" pitchFamily="34" charset="0"/>
              </a:defRPr>
            </a:lvl1pPr>
          </a:lstStyle>
          <a:p>
            <a:r>
              <a:rPr lang="en-US" dirty="0"/>
              <a:t>Add section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5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543656" y="3238500"/>
            <a:ext cx="9052560" cy="12954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latin typeface="Segoe UI Light" pitchFamily="34" charset="0"/>
              </a:defRPr>
            </a:lvl1pPr>
          </a:lstStyle>
          <a:p>
            <a:r>
              <a:rPr lang="en-US" dirty="0"/>
              <a:t>Add section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810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roon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543656" y="3238500"/>
            <a:ext cx="9052560" cy="12954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latin typeface="Segoe UI Light" pitchFamily="34" charset="0"/>
              </a:defRPr>
            </a:lvl1pPr>
          </a:lstStyle>
          <a:p>
            <a:r>
              <a:rPr lang="en-US" dirty="0"/>
              <a:t>Add section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57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Blu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543656" y="3238500"/>
            <a:ext cx="9052560" cy="12954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latin typeface="Segoe UI Light" pitchFamily="34" charset="0"/>
              </a:defRPr>
            </a:lvl1pPr>
          </a:lstStyle>
          <a:p>
            <a:r>
              <a:rPr lang="en-US" dirty="0"/>
              <a:t>Add section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152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l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543656" y="3238500"/>
            <a:ext cx="9052560" cy="12954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latin typeface="Segoe UI Light" pitchFamily="34" charset="0"/>
              </a:defRPr>
            </a:lvl1pPr>
          </a:lstStyle>
          <a:p>
            <a:r>
              <a:rPr lang="en-US" dirty="0"/>
              <a:t>Add section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11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Header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112" y="1845974"/>
            <a:ext cx="8933747" cy="5129425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1"/>
              </a:buClr>
              <a:buFontTx/>
              <a:buNone/>
              <a:defRPr>
                <a:solidFill>
                  <a:schemeClr val="tx1"/>
                </a:solidFill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295401"/>
            <a:ext cx="197463" cy="897700"/>
          </a:xfrm>
          <a:prstGeom prst="rect">
            <a:avLst/>
          </a:prstGeom>
          <a:solidFill>
            <a:srgbClr val="1BA1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atin typeface="Segoe WP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55881" y="295401"/>
            <a:ext cx="9524299" cy="881844"/>
          </a:xfrm>
          <a:prstGeom prst="rect">
            <a:avLst/>
          </a:prstGeom>
          <a:solidFill>
            <a:srgbClr val="1BA1E2">
              <a:alpha val="15000"/>
            </a:srgbClr>
          </a:solidFill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948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 Header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95401"/>
            <a:ext cx="197463" cy="897700"/>
          </a:xfrm>
          <a:prstGeom prst="rect">
            <a:avLst/>
          </a:prstGeom>
          <a:solidFill>
            <a:srgbClr val="FA6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atin typeface="Segoe WP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33112" y="1845974"/>
            <a:ext cx="8933747" cy="5129425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1"/>
              </a:buClr>
              <a:buFontTx/>
              <a:buNone/>
              <a:defRPr>
                <a:solidFill>
                  <a:schemeClr val="tx1"/>
                </a:solidFill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55881" y="295401"/>
            <a:ext cx="9524299" cy="881844"/>
          </a:xfrm>
          <a:prstGeom prst="rect">
            <a:avLst/>
          </a:prstGeom>
          <a:solidFill>
            <a:srgbClr val="FA6800">
              <a:alpha val="15000"/>
            </a:srgbClr>
          </a:solidFill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00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Header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95401"/>
            <a:ext cx="197463" cy="897700"/>
          </a:xfrm>
          <a:prstGeom prst="rect">
            <a:avLst/>
          </a:prstGeom>
          <a:solidFill>
            <a:srgbClr val="60A9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atin typeface="Segoe WP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33112" y="1845974"/>
            <a:ext cx="8933747" cy="5129425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1"/>
              </a:buClr>
              <a:buFontTx/>
              <a:buNone/>
              <a:defRPr>
                <a:solidFill>
                  <a:schemeClr val="tx1"/>
                </a:solidFill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55881" y="295401"/>
            <a:ext cx="9524299" cy="881844"/>
          </a:xfrm>
          <a:prstGeom prst="rect">
            <a:avLst/>
          </a:prstGeom>
          <a:solidFill>
            <a:srgbClr val="60A917">
              <a:alpha val="15000"/>
            </a:srgbClr>
          </a:solidFill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301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roon Header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95401"/>
            <a:ext cx="197463" cy="897700"/>
          </a:xfrm>
          <a:prstGeom prst="rect">
            <a:avLst/>
          </a:prstGeom>
          <a:solidFill>
            <a:srgbClr val="A20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atin typeface="Segoe WP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33112" y="1845974"/>
            <a:ext cx="8933747" cy="5129425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1"/>
              </a:buClr>
              <a:buFontTx/>
              <a:buNone/>
              <a:defRPr>
                <a:solidFill>
                  <a:schemeClr val="tx1"/>
                </a:solidFill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343" y="7150563"/>
            <a:ext cx="1761837" cy="380641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55881" y="295401"/>
            <a:ext cx="9524299" cy="881844"/>
          </a:xfrm>
          <a:prstGeom prst="rect">
            <a:avLst/>
          </a:prstGeom>
          <a:solidFill>
            <a:srgbClr val="A20025">
              <a:alpha val="15000"/>
            </a:srgbClr>
          </a:solidFill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727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43656" y="2560749"/>
            <a:ext cx="9052560" cy="1295400"/>
          </a:xfrm>
          <a:prstGeom prst="rect">
            <a:avLst/>
          </a:prstGeom>
        </p:spPr>
        <p:txBody>
          <a:bodyPr/>
          <a:lstStyle>
            <a:lvl1pPr algn="ctr">
              <a:defRPr sz="4400">
                <a:solidFill>
                  <a:schemeClr val="tx1"/>
                </a:solidFill>
                <a:latin typeface="Segoe UI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149005" y="4211850"/>
            <a:ext cx="7841863" cy="81687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343" y="7150563"/>
            <a:ext cx="1761837" cy="380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58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9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2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32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Blue Header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112" y="1845974"/>
            <a:ext cx="8933747" cy="5129425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1"/>
              </a:buClr>
              <a:buFontTx/>
              <a:buNone/>
              <a:defRPr>
                <a:solidFill>
                  <a:schemeClr val="tx1"/>
                </a:solidFill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295401"/>
            <a:ext cx="197463" cy="897700"/>
          </a:xfrm>
          <a:prstGeom prst="rect">
            <a:avLst/>
          </a:prstGeom>
          <a:solidFill>
            <a:srgbClr val="094A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atin typeface="Segoe WP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343" y="7150563"/>
            <a:ext cx="1761837" cy="38064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55881" y="295401"/>
            <a:ext cx="9524299" cy="881844"/>
          </a:xfrm>
          <a:prstGeom prst="rect">
            <a:avLst/>
          </a:prstGeom>
          <a:solidFill>
            <a:srgbClr val="094AB2">
              <a:alpha val="15000"/>
            </a:srgbClr>
          </a:solidFill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987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l Header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112" y="1845974"/>
            <a:ext cx="8933747" cy="5129425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1"/>
              </a:buClr>
              <a:buFontTx/>
              <a:buNone/>
              <a:defRPr>
                <a:solidFill>
                  <a:schemeClr val="tx1"/>
                </a:solidFill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295401"/>
            <a:ext cx="197463" cy="897700"/>
          </a:xfrm>
          <a:prstGeom prst="rect">
            <a:avLst/>
          </a:prstGeom>
          <a:solidFill>
            <a:srgbClr val="0082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atin typeface="Segoe WP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343" y="7150563"/>
            <a:ext cx="1761837" cy="38064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55881" y="295401"/>
            <a:ext cx="9524299" cy="881844"/>
          </a:xfrm>
          <a:prstGeom prst="rect">
            <a:avLst/>
          </a:prstGeom>
          <a:solidFill>
            <a:srgbClr val="008299">
              <a:alpha val="15000"/>
            </a:srgbClr>
          </a:solidFill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444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Text and 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881" y="295401"/>
            <a:ext cx="9524299" cy="881844"/>
          </a:xfrm>
          <a:prstGeom prst="rect">
            <a:avLst/>
          </a:prstGeom>
          <a:solidFill>
            <a:srgbClr val="1BA1E2">
              <a:alpha val="15000"/>
            </a:srgbClr>
          </a:solidFill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 flipH="1">
            <a:off x="6851002" y="1845973"/>
            <a:ext cx="2930726" cy="2448272"/>
          </a:xfrm>
          <a:prstGeom prst="rect">
            <a:avLst/>
          </a:prstGeom>
          <a:solidFill>
            <a:srgbClr val="1BA1E2"/>
          </a:solidFill>
        </p:spPr>
        <p:txBody>
          <a:bodyPr anchor="b"/>
          <a:lstStyle>
            <a:lvl1pPr marL="0" indent="0">
              <a:buClr>
                <a:schemeClr val="tx1"/>
              </a:buClr>
              <a:buFontTx/>
              <a:buNone/>
              <a:defRPr sz="2800"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 flipH="1">
            <a:off x="6851002" y="4457463"/>
            <a:ext cx="2930726" cy="2448272"/>
          </a:xfrm>
          <a:prstGeom prst="rect">
            <a:avLst/>
          </a:prstGeom>
          <a:solidFill>
            <a:srgbClr val="1BA1E2"/>
          </a:solidFill>
        </p:spPr>
        <p:txBody>
          <a:bodyPr anchor="b"/>
          <a:lstStyle>
            <a:lvl1pPr marL="0" indent="0">
              <a:buClr>
                <a:schemeClr val="tx1"/>
              </a:buClr>
              <a:buFontTx/>
              <a:buNone/>
              <a:defRPr sz="2800"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295401"/>
            <a:ext cx="197463" cy="897700"/>
          </a:xfrm>
          <a:prstGeom prst="rect">
            <a:avLst/>
          </a:prstGeom>
          <a:solidFill>
            <a:srgbClr val="1BA1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atin typeface="Segoe WP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33111" y="1845974"/>
            <a:ext cx="6000067" cy="5129425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1"/>
              </a:buClr>
              <a:buFontTx/>
              <a:buNone/>
              <a:defRPr>
                <a:solidFill>
                  <a:schemeClr val="tx1"/>
                </a:solidFill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343" y="7150563"/>
            <a:ext cx="1761837" cy="380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4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 Text and 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 flipH="1">
            <a:off x="6851002" y="1845973"/>
            <a:ext cx="2930726" cy="2448272"/>
          </a:xfrm>
          <a:prstGeom prst="rect">
            <a:avLst/>
          </a:prstGeom>
          <a:solidFill>
            <a:srgbClr val="FA6800"/>
          </a:solidFill>
        </p:spPr>
        <p:txBody>
          <a:bodyPr anchor="b"/>
          <a:lstStyle>
            <a:lvl1pPr marL="0" indent="0">
              <a:buClr>
                <a:schemeClr val="tx1"/>
              </a:buClr>
              <a:buFontTx/>
              <a:buNone/>
              <a:defRPr sz="2800"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 flipH="1">
            <a:off x="6851002" y="4457463"/>
            <a:ext cx="2930726" cy="2448272"/>
          </a:xfrm>
          <a:prstGeom prst="rect">
            <a:avLst/>
          </a:prstGeom>
          <a:solidFill>
            <a:srgbClr val="FA6800"/>
          </a:solidFill>
        </p:spPr>
        <p:txBody>
          <a:bodyPr anchor="b"/>
          <a:lstStyle>
            <a:lvl1pPr marL="0" indent="0">
              <a:buClr>
                <a:schemeClr val="tx1"/>
              </a:buClr>
              <a:buFontTx/>
              <a:buNone/>
              <a:defRPr sz="2800"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295401"/>
            <a:ext cx="197463" cy="897700"/>
          </a:xfrm>
          <a:prstGeom prst="rect">
            <a:avLst/>
          </a:prstGeom>
          <a:solidFill>
            <a:srgbClr val="FA6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atin typeface="Segoe WP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33111" y="1845974"/>
            <a:ext cx="6000067" cy="5129425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1"/>
              </a:buClr>
              <a:buFontTx/>
              <a:buNone/>
              <a:defRPr>
                <a:solidFill>
                  <a:schemeClr val="tx1"/>
                </a:solidFill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343" y="7150563"/>
            <a:ext cx="1761837" cy="380641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55881" y="295401"/>
            <a:ext cx="9524299" cy="881844"/>
          </a:xfrm>
          <a:prstGeom prst="rect">
            <a:avLst/>
          </a:prstGeom>
          <a:solidFill>
            <a:srgbClr val="FA6800">
              <a:alpha val="15000"/>
            </a:srgbClr>
          </a:solidFill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51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Text and 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 flipH="1">
            <a:off x="6851002" y="1845973"/>
            <a:ext cx="2930726" cy="2448272"/>
          </a:xfrm>
          <a:prstGeom prst="rect">
            <a:avLst/>
          </a:prstGeom>
          <a:solidFill>
            <a:srgbClr val="60A917"/>
          </a:solidFill>
        </p:spPr>
        <p:txBody>
          <a:bodyPr anchor="b"/>
          <a:lstStyle>
            <a:lvl1pPr marL="0" indent="0">
              <a:buClr>
                <a:schemeClr val="tx1"/>
              </a:buClr>
              <a:buFontTx/>
              <a:buNone/>
              <a:defRPr sz="2800"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 flipH="1">
            <a:off x="6851002" y="4457463"/>
            <a:ext cx="2930726" cy="2448272"/>
          </a:xfrm>
          <a:prstGeom prst="rect">
            <a:avLst/>
          </a:prstGeom>
          <a:solidFill>
            <a:srgbClr val="60A917"/>
          </a:solidFill>
        </p:spPr>
        <p:txBody>
          <a:bodyPr anchor="b"/>
          <a:lstStyle>
            <a:lvl1pPr marL="0" indent="0">
              <a:buClr>
                <a:schemeClr val="tx1"/>
              </a:buClr>
              <a:buFontTx/>
              <a:buNone/>
              <a:defRPr sz="2800"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295401"/>
            <a:ext cx="197463" cy="897700"/>
          </a:xfrm>
          <a:prstGeom prst="rect">
            <a:avLst/>
          </a:prstGeom>
          <a:solidFill>
            <a:srgbClr val="60A9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atin typeface="Segoe WP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33111" y="1845974"/>
            <a:ext cx="6000067" cy="5129425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1"/>
              </a:buClr>
              <a:buFontTx/>
              <a:buNone/>
              <a:defRPr>
                <a:solidFill>
                  <a:schemeClr val="tx1"/>
                </a:solidFill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343" y="7150563"/>
            <a:ext cx="1761837" cy="380641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55881" y="295401"/>
            <a:ext cx="9524299" cy="881844"/>
          </a:xfrm>
          <a:prstGeom prst="rect">
            <a:avLst/>
          </a:prstGeom>
          <a:solidFill>
            <a:srgbClr val="60A917">
              <a:alpha val="15000"/>
            </a:srgbClr>
          </a:solidFill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3604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roon Text and 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 flipH="1">
            <a:off x="6851002" y="1845973"/>
            <a:ext cx="2930726" cy="2448272"/>
          </a:xfrm>
          <a:prstGeom prst="rect">
            <a:avLst/>
          </a:prstGeom>
          <a:solidFill>
            <a:srgbClr val="A20025"/>
          </a:solidFill>
        </p:spPr>
        <p:txBody>
          <a:bodyPr anchor="b"/>
          <a:lstStyle>
            <a:lvl1pPr marL="0" indent="0">
              <a:buClr>
                <a:schemeClr val="tx1"/>
              </a:buClr>
              <a:buFontTx/>
              <a:buNone/>
              <a:defRPr sz="2800"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 flipH="1">
            <a:off x="6851002" y="4457463"/>
            <a:ext cx="2930726" cy="2448272"/>
          </a:xfrm>
          <a:prstGeom prst="rect">
            <a:avLst/>
          </a:prstGeom>
          <a:solidFill>
            <a:srgbClr val="A20025"/>
          </a:solidFill>
        </p:spPr>
        <p:txBody>
          <a:bodyPr anchor="b"/>
          <a:lstStyle>
            <a:lvl1pPr marL="0" indent="0">
              <a:buClr>
                <a:schemeClr val="tx1"/>
              </a:buClr>
              <a:buFontTx/>
              <a:buNone/>
              <a:defRPr sz="2800"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295401"/>
            <a:ext cx="197463" cy="897700"/>
          </a:xfrm>
          <a:prstGeom prst="rect">
            <a:avLst/>
          </a:prstGeom>
          <a:solidFill>
            <a:srgbClr val="A20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atin typeface="Segoe WP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33111" y="1845974"/>
            <a:ext cx="6000067" cy="5129425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1"/>
              </a:buClr>
              <a:buFontTx/>
              <a:buNone/>
              <a:defRPr>
                <a:solidFill>
                  <a:schemeClr val="tx1"/>
                </a:solidFill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343" y="7150563"/>
            <a:ext cx="1761837" cy="380641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55881" y="295401"/>
            <a:ext cx="9524299" cy="881844"/>
          </a:xfrm>
          <a:prstGeom prst="rect">
            <a:avLst/>
          </a:prstGeom>
          <a:solidFill>
            <a:srgbClr val="A20025">
              <a:alpha val="15000"/>
            </a:srgbClr>
          </a:solidFill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2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Blue Text and 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881" y="295401"/>
            <a:ext cx="9524299" cy="881844"/>
          </a:xfrm>
          <a:prstGeom prst="rect">
            <a:avLst/>
          </a:prstGeom>
          <a:solidFill>
            <a:srgbClr val="094AB2">
              <a:alpha val="15000"/>
            </a:srgbClr>
          </a:solidFill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 flipH="1">
            <a:off x="6851002" y="1845973"/>
            <a:ext cx="2930726" cy="2448272"/>
          </a:xfrm>
          <a:prstGeom prst="rect">
            <a:avLst/>
          </a:prstGeom>
          <a:solidFill>
            <a:srgbClr val="094AB2"/>
          </a:solidFill>
        </p:spPr>
        <p:txBody>
          <a:bodyPr anchor="b"/>
          <a:lstStyle>
            <a:lvl1pPr marL="0" indent="0">
              <a:buClr>
                <a:schemeClr val="tx1"/>
              </a:buClr>
              <a:buFontTx/>
              <a:buNone/>
              <a:defRPr sz="2800"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 flipH="1">
            <a:off x="6851002" y="4457463"/>
            <a:ext cx="2930726" cy="2448272"/>
          </a:xfrm>
          <a:prstGeom prst="rect">
            <a:avLst/>
          </a:prstGeom>
          <a:solidFill>
            <a:srgbClr val="094AB2"/>
          </a:solidFill>
        </p:spPr>
        <p:txBody>
          <a:bodyPr anchor="b"/>
          <a:lstStyle>
            <a:lvl1pPr marL="0" indent="0">
              <a:buClr>
                <a:schemeClr val="tx1"/>
              </a:buClr>
              <a:buFontTx/>
              <a:buNone/>
              <a:defRPr sz="2800"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295401"/>
            <a:ext cx="197463" cy="897700"/>
          </a:xfrm>
          <a:prstGeom prst="rect">
            <a:avLst/>
          </a:prstGeom>
          <a:solidFill>
            <a:srgbClr val="094A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atin typeface="Segoe WP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33111" y="1845974"/>
            <a:ext cx="6000067" cy="5129425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1"/>
              </a:buClr>
              <a:buFontTx/>
              <a:buNone/>
              <a:defRPr>
                <a:solidFill>
                  <a:schemeClr val="tx1"/>
                </a:solidFill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343" y="7150563"/>
            <a:ext cx="1761837" cy="380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82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l Text and 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881" y="295401"/>
            <a:ext cx="9524299" cy="881844"/>
          </a:xfrm>
          <a:prstGeom prst="rect">
            <a:avLst/>
          </a:prstGeom>
          <a:solidFill>
            <a:srgbClr val="008299">
              <a:alpha val="15000"/>
            </a:srgbClr>
          </a:solidFill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 flipH="1">
            <a:off x="6851002" y="1845973"/>
            <a:ext cx="2930726" cy="2448272"/>
          </a:xfrm>
          <a:prstGeom prst="rect">
            <a:avLst/>
          </a:prstGeom>
          <a:solidFill>
            <a:srgbClr val="008299"/>
          </a:solidFill>
        </p:spPr>
        <p:txBody>
          <a:bodyPr anchor="b"/>
          <a:lstStyle>
            <a:lvl1pPr marL="0" indent="0">
              <a:buClr>
                <a:schemeClr val="tx1"/>
              </a:buClr>
              <a:buFontTx/>
              <a:buNone/>
              <a:defRPr sz="2800"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 flipH="1">
            <a:off x="6851002" y="4457463"/>
            <a:ext cx="2930726" cy="2448272"/>
          </a:xfrm>
          <a:prstGeom prst="rect">
            <a:avLst/>
          </a:prstGeom>
          <a:solidFill>
            <a:srgbClr val="008299"/>
          </a:solidFill>
        </p:spPr>
        <p:txBody>
          <a:bodyPr anchor="b"/>
          <a:lstStyle>
            <a:lvl1pPr marL="0" indent="0">
              <a:buClr>
                <a:schemeClr val="tx1"/>
              </a:buClr>
              <a:buFontTx/>
              <a:buNone/>
              <a:defRPr sz="2800"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295401"/>
            <a:ext cx="197463" cy="897700"/>
          </a:xfrm>
          <a:prstGeom prst="rect">
            <a:avLst/>
          </a:prstGeom>
          <a:solidFill>
            <a:srgbClr val="0082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atin typeface="Segoe WP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33111" y="1845974"/>
            <a:ext cx="6000067" cy="5129425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1"/>
              </a:buClr>
              <a:buFontTx/>
              <a:buNone/>
              <a:defRPr>
                <a:solidFill>
                  <a:schemeClr val="tx1"/>
                </a:solidFill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343" y="7150563"/>
            <a:ext cx="1761837" cy="380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88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343" y="7150563"/>
            <a:ext cx="1761837" cy="38064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295401"/>
            <a:ext cx="197463" cy="897700"/>
          </a:xfrm>
          <a:prstGeom prst="rect">
            <a:avLst/>
          </a:prstGeom>
          <a:solidFill>
            <a:srgbClr val="1BA1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atin typeface="Segoe WP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5881" y="295401"/>
            <a:ext cx="9524299" cy="881844"/>
          </a:xfrm>
          <a:prstGeom prst="rect">
            <a:avLst/>
          </a:prstGeom>
          <a:solidFill>
            <a:srgbClr val="1BA1E2">
              <a:alpha val="15000"/>
            </a:srgbClr>
          </a:solidFill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1" name="Content Placeholder 1"/>
          <p:cNvSpPr>
            <a:spLocks noGrp="1"/>
          </p:cNvSpPr>
          <p:nvPr>
            <p:ph idx="10"/>
          </p:nvPr>
        </p:nvSpPr>
        <p:spPr>
          <a:xfrm flipH="1">
            <a:off x="732744" y="1682755"/>
            <a:ext cx="4177643" cy="5141372"/>
          </a:xfrm>
          <a:prstGeom prst="rect">
            <a:avLst/>
          </a:prstGeom>
          <a:solidFill>
            <a:srgbClr val="1BA1E2"/>
          </a:solidFill>
        </p:spPr>
        <p:txBody>
          <a:bodyPr anchor="b"/>
          <a:lstStyle>
            <a:lvl1pPr marL="0" indent="0">
              <a:buNone/>
              <a:defRPr sz="280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idx="11"/>
          </p:nvPr>
        </p:nvSpPr>
        <p:spPr>
          <a:xfrm flipH="1">
            <a:off x="5148012" y="1668080"/>
            <a:ext cx="4201226" cy="5156047"/>
          </a:xfrm>
          <a:prstGeom prst="rect">
            <a:avLst/>
          </a:prstGeom>
          <a:solidFill>
            <a:srgbClr val="1BA1E2"/>
          </a:solidFill>
        </p:spPr>
        <p:txBody>
          <a:bodyPr anchor="b"/>
          <a:lstStyle>
            <a:lvl1pPr marL="0" indent="0">
              <a:buNone/>
              <a:defRPr sz="280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36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478">
          <p15:clr>
            <a:srgbClr val="FBAE40"/>
          </p15:clr>
        </p15:guide>
        <p15:guide id="2" pos="3296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 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343" y="7150563"/>
            <a:ext cx="1761837" cy="380641"/>
          </a:xfrm>
          <a:prstGeom prst="rect">
            <a:avLst/>
          </a:prstGeom>
        </p:spPr>
      </p:pic>
      <p:sp>
        <p:nvSpPr>
          <p:cNvPr id="11" name="Content Placeholder 1"/>
          <p:cNvSpPr>
            <a:spLocks noGrp="1"/>
          </p:cNvSpPr>
          <p:nvPr>
            <p:ph idx="10"/>
          </p:nvPr>
        </p:nvSpPr>
        <p:spPr>
          <a:xfrm flipH="1">
            <a:off x="732744" y="1682755"/>
            <a:ext cx="4177643" cy="5141372"/>
          </a:xfrm>
          <a:prstGeom prst="rect">
            <a:avLst/>
          </a:prstGeom>
          <a:solidFill>
            <a:srgbClr val="FA6800"/>
          </a:solidFill>
        </p:spPr>
        <p:txBody>
          <a:bodyPr anchor="b"/>
          <a:lstStyle>
            <a:lvl1pPr marL="0" indent="0">
              <a:buNone/>
              <a:defRPr sz="280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idx="11"/>
          </p:nvPr>
        </p:nvSpPr>
        <p:spPr>
          <a:xfrm flipH="1">
            <a:off x="5148012" y="1668080"/>
            <a:ext cx="4201226" cy="5156047"/>
          </a:xfrm>
          <a:prstGeom prst="rect">
            <a:avLst/>
          </a:prstGeom>
          <a:solidFill>
            <a:srgbClr val="FA6800"/>
          </a:solidFill>
        </p:spPr>
        <p:txBody>
          <a:bodyPr anchor="b"/>
          <a:lstStyle>
            <a:lvl1pPr marL="0" indent="0">
              <a:buNone/>
              <a:defRPr sz="280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95401"/>
            <a:ext cx="197463" cy="897700"/>
          </a:xfrm>
          <a:prstGeom prst="rect">
            <a:avLst/>
          </a:prstGeom>
          <a:solidFill>
            <a:srgbClr val="FA6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atin typeface="Segoe WP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55881" y="295401"/>
            <a:ext cx="9524299" cy="881844"/>
          </a:xfrm>
          <a:prstGeom prst="rect">
            <a:avLst/>
          </a:prstGeom>
          <a:solidFill>
            <a:srgbClr val="FA6800">
              <a:alpha val="15000"/>
            </a:srgbClr>
          </a:solidFill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785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478">
          <p15:clr>
            <a:srgbClr val="FBAE40"/>
          </p15:clr>
        </p15:guide>
        <p15:guide id="2" pos="329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343" y="7150563"/>
            <a:ext cx="1761837" cy="380641"/>
          </a:xfrm>
          <a:prstGeom prst="rect">
            <a:avLst/>
          </a:prstGeom>
        </p:spPr>
      </p:pic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70209" y="1764365"/>
            <a:ext cx="8154548" cy="113112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>
              <a:lnSpc>
                <a:spcPct val="90000"/>
              </a:lnSpc>
              <a:buNone/>
              <a:defRPr sz="2400"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ITEM 1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6577" y="334645"/>
            <a:ext cx="9808890" cy="10399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69647" y="2988501"/>
            <a:ext cx="8154548" cy="113112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>
              <a:lnSpc>
                <a:spcPct val="90000"/>
              </a:lnSpc>
              <a:buNone/>
              <a:defRPr sz="2400">
                <a:solidFill>
                  <a:srgbClr val="7C7C7C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ITEM 2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228265" y="1764365"/>
            <a:ext cx="99618" cy="1131127"/>
          </a:xfrm>
          <a:prstGeom prst="rect">
            <a:avLst/>
          </a:prstGeom>
          <a:solidFill>
            <a:srgbClr val="1BA1E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226578" y="2988501"/>
            <a:ext cx="99618" cy="1131127"/>
          </a:xfrm>
          <a:prstGeom prst="rect">
            <a:avLst/>
          </a:prstGeom>
          <a:solidFill>
            <a:srgbClr val="FA68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369646" y="4212637"/>
            <a:ext cx="8154548" cy="113112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>
              <a:lnSpc>
                <a:spcPct val="90000"/>
              </a:lnSpc>
              <a:buNone/>
              <a:defRPr sz="2400"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ITEM 3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226578" y="4212636"/>
            <a:ext cx="99618" cy="1131127"/>
          </a:xfrm>
          <a:prstGeom prst="rect">
            <a:avLst/>
          </a:prstGeom>
          <a:solidFill>
            <a:srgbClr val="60A9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369645" y="5465239"/>
            <a:ext cx="8154548" cy="113112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>
              <a:lnSpc>
                <a:spcPct val="90000"/>
              </a:lnSpc>
              <a:buNone/>
              <a:defRPr sz="2400">
                <a:solidFill>
                  <a:srgbClr val="7C7C7C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ITEM 4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226577" y="5465239"/>
            <a:ext cx="99618" cy="1131127"/>
          </a:xfrm>
          <a:prstGeom prst="rect">
            <a:avLst/>
          </a:prstGeom>
          <a:solidFill>
            <a:srgbClr val="A200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343" y="7150563"/>
            <a:ext cx="1761837" cy="380641"/>
          </a:xfrm>
          <a:prstGeom prst="rect">
            <a:avLst/>
          </a:prstGeom>
        </p:spPr>
      </p:pic>
      <p:sp>
        <p:nvSpPr>
          <p:cNvPr id="11" name="Content Placeholder 1"/>
          <p:cNvSpPr>
            <a:spLocks noGrp="1"/>
          </p:cNvSpPr>
          <p:nvPr>
            <p:ph idx="10"/>
          </p:nvPr>
        </p:nvSpPr>
        <p:spPr>
          <a:xfrm flipH="1">
            <a:off x="732744" y="1682755"/>
            <a:ext cx="4177643" cy="5141372"/>
          </a:xfrm>
          <a:prstGeom prst="rect">
            <a:avLst/>
          </a:prstGeom>
          <a:solidFill>
            <a:srgbClr val="60A917"/>
          </a:solidFill>
        </p:spPr>
        <p:txBody>
          <a:bodyPr anchor="b"/>
          <a:lstStyle>
            <a:lvl1pPr marL="0" indent="0">
              <a:buNone/>
              <a:defRPr sz="280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idx="11"/>
          </p:nvPr>
        </p:nvSpPr>
        <p:spPr>
          <a:xfrm flipH="1">
            <a:off x="5148012" y="1668080"/>
            <a:ext cx="4201226" cy="5156047"/>
          </a:xfrm>
          <a:prstGeom prst="rect">
            <a:avLst/>
          </a:prstGeom>
          <a:solidFill>
            <a:srgbClr val="60A917"/>
          </a:solidFill>
        </p:spPr>
        <p:txBody>
          <a:bodyPr anchor="b"/>
          <a:lstStyle>
            <a:lvl1pPr marL="0" indent="0">
              <a:buNone/>
              <a:defRPr sz="280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95401"/>
            <a:ext cx="197463" cy="897700"/>
          </a:xfrm>
          <a:prstGeom prst="rect">
            <a:avLst/>
          </a:prstGeom>
          <a:solidFill>
            <a:srgbClr val="60A9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atin typeface="Segoe WP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55881" y="295401"/>
            <a:ext cx="9524299" cy="881844"/>
          </a:xfrm>
          <a:prstGeom prst="rect">
            <a:avLst/>
          </a:prstGeom>
          <a:solidFill>
            <a:srgbClr val="60A917">
              <a:alpha val="15000"/>
            </a:srgbClr>
          </a:solidFill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411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478">
          <p15:clr>
            <a:srgbClr val="FBAE40"/>
          </p15:clr>
        </p15:guide>
        <p15:guide id="2" pos="3296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roon 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343" y="7150563"/>
            <a:ext cx="1761837" cy="380641"/>
          </a:xfrm>
          <a:prstGeom prst="rect">
            <a:avLst/>
          </a:prstGeom>
        </p:spPr>
      </p:pic>
      <p:sp>
        <p:nvSpPr>
          <p:cNvPr id="11" name="Content Placeholder 1"/>
          <p:cNvSpPr>
            <a:spLocks noGrp="1"/>
          </p:cNvSpPr>
          <p:nvPr>
            <p:ph idx="10"/>
          </p:nvPr>
        </p:nvSpPr>
        <p:spPr>
          <a:xfrm flipH="1">
            <a:off x="732744" y="1682755"/>
            <a:ext cx="4177643" cy="5141372"/>
          </a:xfrm>
          <a:prstGeom prst="rect">
            <a:avLst/>
          </a:prstGeom>
          <a:solidFill>
            <a:srgbClr val="A20025"/>
          </a:solidFill>
        </p:spPr>
        <p:txBody>
          <a:bodyPr anchor="b"/>
          <a:lstStyle>
            <a:lvl1pPr marL="0" indent="0">
              <a:buNone/>
              <a:defRPr sz="280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idx="11"/>
          </p:nvPr>
        </p:nvSpPr>
        <p:spPr>
          <a:xfrm flipH="1">
            <a:off x="5148012" y="1668080"/>
            <a:ext cx="4201226" cy="5156047"/>
          </a:xfrm>
          <a:prstGeom prst="rect">
            <a:avLst/>
          </a:prstGeom>
          <a:solidFill>
            <a:srgbClr val="A20025"/>
          </a:solidFill>
        </p:spPr>
        <p:txBody>
          <a:bodyPr anchor="b"/>
          <a:lstStyle>
            <a:lvl1pPr marL="0" indent="0">
              <a:buNone/>
              <a:defRPr sz="280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95401"/>
            <a:ext cx="197463" cy="897700"/>
          </a:xfrm>
          <a:prstGeom prst="rect">
            <a:avLst/>
          </a:prstGeom>
          <a:solidFill>
            <a:srgbClr val="A20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atin typeface="Segoe WP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55881" y="295401"/>
            <a:ext cx="9524299" cy="881844"/>
          </a:xfrm>
          <a:prstGeom prst="rect">
            <a:avLst/>
          </a:prstGeom>
          <a:solidFill>
            <a:srgbClr val="A20025">
              <a:alpha val="15000"/>
            </a:srgbClr>
          </a:solidFill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787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478">
          <p15:clr>
            <a:srgbClr val="FBAE40"/>
          </p15:clr>
        </p15:guide>
        <p15:guide id="2" pos="3296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Blue 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343" y="7150563"/>
            <a:ext cx="1761837" cy="38064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295401"/>
            <a:ext cx="197463" cy="897700"/>
          </a:xfrm>
          <a:prstGeom prst="rect">
            <a:avLst/>
          </a:prstGeom>
          <a:solidFill>
            <a:srgbClr val="094A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atin typeface="Segoe WP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5881" y="295401"/>
            <a:ext cx="9524299" cy="881844"/>
          </a:xfrm>
          <a:prstGeom prst="rect">
            <a:avLst/>
          </a:prstGeom>
          <a:solidFill>
            <a:srgbClr val="094AB2">
              <a:alpha val="15000"/>
            </a:srgbClr>
          </a:solidFill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1" name="Content Placeholder 1"/>
          <p:cNvSpPr>
            <a:spLocks noGrp="1"/>
          </p:cNvSpPr>
          <p:nvPr>
            <p:ph idx="10"/>
          </p:nvPr>
        </p:nvSpPr>
        <p:spPr>
          <a:xfrm flipH="1">
            <a:off x="732744" y="1682755"/>
            <a:ext cx="4177643" cy="5141372"/>
          </a:xfrm>
          <a:prstGeom prst="rect">
            <a:avLst/>
          </a:prstGeom>
          <a:solidFill>
            <a:srgbClr val="094AB2"/>
          </a:solidFill>
        </p:spPr>
        <p:txBody>
          <a:bodyPr anchor="b"/>
          <a:lstStyle>
            <a:lvl1pPr marL="0" indent="0">
              <a:buNone/>
              <a:defRPr sz="280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idx="11"/>
          </p:nvPr>
        </p:nvSpPr>
        <p:spPr>
          <a:xfrm flipH="1">
            <a:off x="5148012" y="1668080"/>
            <a:ext cx="4201226" cy="5156047"/>
          </a:xfrm>
          <a:prstGeom prst="rect">
            <a:avLst/>
          </a:prstGeom>
          <a:solidFill>
            <a:srgbClr val="094AB2"/>
          </a:solidFill>
        </p:spPr>
        <p:txBody>
          <a:bodyPr anchor="b"/>
          <a:lstStyle>
            <a:lvl1pPr marL="0" indent="0">
              <a:buNone/>
              <a:defRPr sz="280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90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478">
          <p15:clr>
            <a:srgbClr val="FBAE40"/>
          </p15:clr>
        </p15:guide>
        <p15:guide id="2" pos="3296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l 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343" y="7150563"/>
            <a:ext cx="1761837" cy="38064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295401"/>
            <a:ext cx="197463" cy="897700"/>
          </a:xfrm>
          <a:prstGeom prst="rect">
            <a:avLst/>
          </a:prstGeom>
          <a:solidFill>
            <a:srgbClr val="0082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atin typeface="Segoe WP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5881" y="295401"/>
            <a:ext cx="9524299" cy="881844"/>
          </a:xfrm>
          <a:prstGeom prst="rect">
            <a:avLst/>
          </a:prstGeom>
          <a:solidFill>
            <a:srgbClr val="008299">
              <a:alpha val="15000"/>
            </a:srgbClr>
          </a:solidFill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1" name="Content Placeholder 1"/>
          <p:cNvSpPr>
            <a:spLocks noGrp="1"/>
          </p:cNvSpPr>
          <p:nvPr>
            <p:ph idx="10"/>
          </p:nvPr>
        </p:nvSpPr>
        <p:spPr>
          <a:xfrm flipH="1">
            <a:off x="732744" y="1682755"/>
            <a:ext cx="4177643" cy="5141372"/>
          </a:xfrm>
          <a:prstGeom prst="rect">
            <a:avLst/>
          </a:prstGeom>
          <a:solidFill>
            <a:srgbClr val="008299"/>
          </a:solidFill>
        </p:spPr>
        <p:txBody>
          <a:bodyPr anchor="b"/>
          <a:lstStyle>
            <a:lvl1pPr marL="0" indent="0">
              <a:buNone/>
              <a:defRPr sz="280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idx="11"/>
          </p:nvPr>
        </p:nvSpPr>
        <p:spPr>
          <a:xfrm flipH="1">
            <a:off x="5148012" y="1668080"/>
            <a:ext cx="4201226" cy="5156047"/>
          </a:xfrm>
          <a:prstGeom prst="rect">
            <a:avLst/>
          </a:prstGeom>
          <a:solidFill>
            <a:srgbClr val="008299"/>
          </a:solidFill>
        </p:spPr>
        <p:txBody>
          <a:bodyPr anchor="b"/>
          <a:lstStyle>
            <a:lvl1pPr marL="0" indent="0">
              <a:buNone/>
              <a:defRPr sz="280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50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478">
          <p15:clr>
            <a:srgbClr val="FBAE40"/>
          </p15:clr>
        </p15:guide>
        <p15:guide id="2" pos="329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2 Boxe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32743" y="4947118"/>
            <a:ext cx="8616495" cy="2040227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1"/>
              </a:buClr>
              <a:buFontTx/>
              <a:buNone/>
              <a:defRPr>
                <a:solidFill>
                  <a:schemeClr val="tx1"/>
                </a:solidFill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343" y="7150563"/>
            <a:ext cx="1761837" cy="38064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295401"/>
            <a:ext cx="197463" cy="897700"/>
          </a:xfrm>
          <a:prstGeom prst="rect">
            <a:avLst/>
          </a:prstGeom>
          <a:solidFill>
            <a:srgbClr val="1BA1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atin typeface="Segoe WP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5881" y="295401"/>
            <a:ext cx="9524299" cy="881844"/>
          </a:xfrm>
          <a:prstGeom prst="rect">
            <a:avLst/>
          </a:prstGeom>
          <a:solidFill>
            <a:srgbClr val="1BA1E2">
              <a:alpha val="15000"/>
            </a:srgbClr>
          </a:solidFill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1" name="Content Placeholder 1"/>
          <p:cNvSpPr>
            <a:spLocks noGrp="1"/>
          </p:cNvSpPr>
          <p:nvPr>
            <p:ph idx="10"/>
          </p:nvPr>
        </p:nvSpPr>
        <p:spPr>
          <a:xfrm flipH="1">
            <a:off x="732744" y="1682754"/>
            <a:ext cx="4177643" cy="3101146"/>
          </a:xfrm>
          <a:prstGeom prst="rect">
            <a:avLst/>
          </a:prstGeom>
          <a:solidFill>
            <a:srgbClr val="1BA1E2"/>
          </a:solidFill>
        </p:spPr>
        <p:txBody>
          <a:bodyPr anchor="b"/>
          <a:lstStyle>
            <a:lvl1pPr marL="0" indent="0">
              <a:buNone/>
              <a:defRPr sz="280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idx="11"/>
          </p:nvPr>
        </p:nvSpPr>
        <p:spPr>
          <a:xfrm flipH="1">
            <a:off x="5148013" y="1668080"/>
            <a:ext cx="4201226" cy="3115820"/>
          </a:xfrm>
          <a:prstGeom prst="rect">
            <a:avLst/>
          </a:prstGeom>
          <a:solidFill>
            <a:srgbClr val="1BA1E2"/>
          </a:solidFill>
        </p:spPr>
        <p:txBody>
          <a:bodyPr anchor="b"/>
          <a:lstStyle>
            <a:lvl1pPr marL="0" indent="0">
              <a:buNone/>
              <a:defRPr sz="280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09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478">
          <p15:clr>
            <a:srgbClr val="FBAE40"/>
          </p15:clr>
        </p15:guide>
        <p15:guide id="2" pos="329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 2 Boxe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343" y="7150563"/>
            <a:ext cx="1761837" cy="38064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295401"/>
            <a:ext cx="197463" cy="897700"/>
          </a:xfrm>
          <a:prstGeom prst="rect">
            <a:avLst/>
          </a:prstGeom>
          <a:solidFill>
            <a:srgbClr val="FA6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atin typeface="Segoe WP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55881" y="295401"/>
            <a:ext cx="9524299" cy="881844"/>
          </a:xfrm>
          <a:prstGeom prst="rect">
            <a:avLst/>
          </a:prstGeom>
          <a:solidFill>
            <a:srgbClr val="FA6800">
              <a:alpha val="15000"/>
            </a:srgbClr>
          </a:solidFill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732743" y="4947118"/>
            <a:ext cx="8616495" cy="2040227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1"/>
              </a:buClr>
              <a:buFontTx/>
              <a:buNone/>
              <a:defRPr>
                <a:solidFill>
                  <a:schemeClr val="tx1"/>
                </a:solidFill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Content Placeholder 1"/>
          <p:cNvSpPr>
            <a:spLocks noGrp="1"/>
          </p:cNvSpPr>
          <p:nvPr>
            <p:ph idx="10"/>
          </p:nvPr>
        </p:nvSpPr>
        <p:spPr>
          <a:xfrm flipH="1">
            <a:off x="732744" y="1682754"/>
            <a:ext cx="4177643" cy="3101146"/>
          </a:xfrm>
          <a:prstGeom prst="rect">
            <a:avLst/>
          </a:prstGeom>
          <a:solidFill>
            <a:srgbClr val="FA6800"/>
          </a:solidFill>
        </p:spPr>
        <p:txBody>
          <a:bodyPr anchor="b"/>
          <a:lstStyle>
            <a:lvl1pPr marL="0" indent="0">
              <a:buNone/>
              <a:defRPr sz="280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endParaRPr lang="en-US" dirty="0"/>
          </a:p>
        </p:txBody>
      </p:sp>
      <p:sp>
        <p:nvSpPr>
          <p:cNvPr id="15" name="Content Placeholder 3"/>
          <p:cNvSpPr>
            <a:spLocks noGrp="1"/>
          </p:cNvSpPr>
          <p:nvPr>
            <p:ph idx="11"/>
          </p:nvPr>
        </p:nvSpPr>
        <p:spPr>
          <a:xfrm flipH="1">
            <a:off x="5148013" y="1668080"/>
            <a:ext cx="4201226" cy="3115820"/>
          </a:xfrm>
          <a:prstGeom prst="rect">
            <a:avLst/>
          </a:prstGeom>
          <a:solidFill>
            <a:srgbClr val="FA6800"/>
          </a:solidFill>
        </p:spPr>
        <p:txBody>
          <a:bodyPr anchor="b"/>
          <a:lstStyle>
            <a:lvl1pPr marL="0" indent="0">
              <a:buNone/>
              <a:defRPr sz="280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3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478">
          <p15:clr>
            <a:srgbClr val="FBAE40"/>
          </p15:clr>
        </p15:guide>
        <p15:guide id="2" pos="3296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2 Boxe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343" y="7150563"/>
            <a:ext cx="1761837" cy="38064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295401"/>
            <a:ext cx="197463" cy="897700"/>
          </a:xfrm>
          <a:prstGeom prst="rect">
            <a:avLst/>
          </a:prstGeom>
          <a:solidFill>
            <a:srgbClr val="60A9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atin typeface="Segoe WP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55881" y="295401"/>
            <a:ext cx="9524299" cy="881844"/>
          </a:xfrm>
          <a:prstGeom prst="rect">
            <a:avLst/>
          </a:prstGeom>
          <a:solidFill>
            <a:srgbClr val="60A917">
              <a:alpha val="15000"/>
            </a:srgbClr>
          </a:solidFill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732743" y="4947118"/>
            <a:ext cx="8616495" cy="2040227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1"/>
              </a:buClr>
              <a:buFontTx/>
              <a:buNone/>
              <a:defRPr>
                <a:solidFill>
                  <a:schemeClr val="tx1"/>
                </a:solidFill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Content Placeholder 1"/>
          <p:cNvSpPr>
            <a:spLocks noGrp="1"/>
          </p:cNvSpPr>
          <p:nvPr>
            <p:ph idx="10"/>
          </p:nvPr>
        </p:nvSpPr>
        <p:spPr>
          <a:xfrm flipH="1">
            <a:off x="732744" y="1682754"/>
            <a:ext cx="4177643" cy="3101146"/>
          </a:xfrm>
          <a:prstGeom prst="rect">
            <a:avLst/>
          </a:prstGeom>
          <a:solidFill>
            <a:srgbClr val="60A917"/>
          </a:solidFill>
        </p:spPr>
        <p:txBody>
          <a:bodyPr anchor="b"/>
          <a:lstStyle>
            <a:lvl1pPr marL="0" indent="0">
              <a:buNone/>
              <a:defRPr sz="280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endParaRPr lang="en-US" dirty="0"/>
          </a:p>
        </p:txBody>
      </p:sp>
      <p:sp>
        <p:nvSpPr>
          <p:cNvPr id="15" name="Content Placeholder 3"/>
          <p:cNvSpPr>
            <a:spLocks noGrp="1"/>
          </p:cNvSpPr>
          <p:nvPr>
            <p:ph idx="11"/>
          </p:nvPr>
        </p:nvSpPr>
        <p:spPr>
          <a:xfrm flipH="1">
            <a:off x="5148013" y="1668080"/>
            <a:ext cx="4201226" cy="3115820"/>
          </a:xfrm>
          <a:prstGeom prst="rect">
            <a:avLst/>
          </a:prstGeom>
          <a:solidFill>
            <a:srgbClr val="60A917"/>
          </a:solidFill>
        </p:spPr>
        <p:txBody>
          <a:bodyPr anchor="b"/>
          <a:lstStyle>
            <a:lvl1pPr marL="0" indent="0">
              <a:buNone/>
              <a:defRPr sz="280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17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478">
          <p15:clr>
            <a:srgbClr val="FBAE40"/>
          </p15:clr>
        </p15:guide>
        <p15:guide id="2" pos="3296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roon 2 Boxe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343" y="7150563"/>
            <a:ext cx="1761837" cy="38064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295401"/>
            <a:ext cx="197463" cy="897700"/>
          </a:xfrm>
          <a:prstGeom prst="rect">
            <a:avLst/>
          </a:prstGeom>
          <a:solidFill>
            <a:srgbClr val="A20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atin typeface="Segoe WP" pitchFamily="34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55881" y="295401"/>
            <a:ext cx="9524299" cy="881844"/>
          </a:xfrm>
          <a:prstGeom prst="rect">
            <a:avLst/>
          </a:prstGeom>
          <a:solidFill>
            <a:srgbClr val="A20025">
              <a:alpha val="15000"/>
            </a:srgbClr>
          </a:solidFill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732743" y="4947118"/>
            <a:ext cx="8616495" cy="2040227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1"/>
              </a:buClr>
              <a:buFontTx/>
              <a:buNone/>
              <a:defRPr>
                <a:solidFill>
                  <a:schemeClr val="tx1"/>
                </a:solidFill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Content Placeholder 1"/>
          <p:cNvSpPr>
            <a:spLocks noGrp="1"/>
          </p:cNvSpPr>
          <p:nvPr>
            <p:ph idx="10"/>
          </p:nvPr>
        </p:nvSpPr>
        <p:spPr>
          <a:xfrm flipH="1">
            <a:off x="732744" y="1682754"/>
            <a:ext cx="4177643" cy="3101146"/>
          </a:xfrm>
          <a:prstGeom prst="rect">
            <a:avLst/>
          </a:prstGeom>
          <a:solidFill>
            <a:srgbClr val="A20025"/>
          </a:solidFill>
        </p:spPr>
        <p:txBody>
          <a:bodyPr anchor="b"/>
          <a:lstStyle>
            <a:lvl1pPr marL="0" indent="0">
              <a:buNone/>
              <a:defRPr sz="280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idx="11"/>
          </p:nvPr>
        </p:nvSpPr>
        <p:spPr>
          <a:xfrm flipH="1">
            <a:off x="5148013" y="1668080"/>
            <a:ext cx="4201226" cy="3115820"/>
          </a:xfrm>
          <a:prstGeom prst="rect">
            <a:avLst/>
          </a:prstGeom>
          <a:solidFill>
            <a:srgbClr val="A20025"/>
          </a:solidFill>
        </p:spPr>
        <p:txBody>
          <a:bodyPr anchor="b"/>
          <a:lstStyle>
            <a:lvl1pPr marL="0" indent="0">
              <a:buNone/>
              <a:defRPr sz="280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08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478">
          <p15:clr>
            <a:srgbClr val="FBAE40"/>
          </p15:clr>
        </p15:guide>
        <p15:guide id="2" pos="3296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Blue 2 Boxe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32743" y="4947118"/>
            <a:ext cx="8616495" cy="2040227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1"/>
              </a:buClr>
              <a:buFontTx/>
              <a:buNone/>
              <a:defRPr>
                <a:solidFill>
                  <a:schemeClr val="tx1"/>
                </a:solidFill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343" y="7150563"/>
            <a:ext cx="1761837" cy="38064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295401"/>
            <a:ext cx="197463" cy="897700"/>
          </a:xfrm>
          <a:prstGeom prst="rect">
            <a:avLst/>
          </a:prstGeom>
          <a:solidFill>
            <a:srgbClr val="094A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atin typeface="Segoe WP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5881" y="295401"/>
            <a:ext cx="9524299" cy="881844"/>
          </a:xfrm>
          <a:prstGeom prst="rect">
            <a:avLst/>
          </a:prstGeom>
          <a:solidFill>
            <a:srgbClr val="094AB2">
              <a:alpha val="15000"/>
            </a:srgbClr>
          </a:solidFill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1" name="Content Placeholder 1"/>
          <p:cNvSpPr>
            <a:spLocks noGrp="1"/>
          </p:cNvSpPr>
          <p:nvPr>
            <p:ph idx="10"/>
          </p:nvPr>
        </p:nvSpPr>
        <p:spPr>
          <a:xfrm flipH="1">
            <a:off x="732744" y="1682754"/>
            <a:ext cx="4177643" cy="3101146"/>
          </a:xfrm>
          <a:prstGeom prst="rect">
            <a:avLst/>
          </a:prstGeom>
          <a:solidFill>
            <a:srgbClr val="094AB2"/>
          </a:solidFill>
        </p:spPr>
        <p:txBody>
          <a:bodyPr anchor="b"/>
          <a:lstStyle>
            <a:lvl1pPr marL="0" indent="0">
              <a:buNone/>
              <a:defRPr sz="280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idx="11"/>
          </p:nvPr>
        </p:nvSpPr>
        <p:spPr>
          <a:xfrm flipH="1">
            <a:off x="5148013" y="1668080"/>
            <a:ext cx="4201226" cy="3115820"/>
          </a:xfrm>
          <a:prstGeom prst="rect">
            <a:avLst/>
          </a:prstGeom>
          <a:solidFill>
            <a:srgbClr val="094AB2"/>
          </a:solidFill>
        </p:spPr>
        <p:txBody>
          <a:bodyPr anchor="b"/>
          <a:lstStyle>
            <a:lvl1pPr marL="0" indent="0">
              <a:buNone/>
              <a:defRPr sz="280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27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478">
          <p15:clr>
            <a:srgbClr val="FBAE40"/>
          </p15:clr>
        </p15:guide>
        <p15:guide id="2" pos="3296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l 2 Boxe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32743" y="4947118"/>
            <a:ext cx="8616495" cy="2040227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1"/>
              </a:buClr>
              <a:buFontTx/>
              <a:buNone/>
              <a:defRPr>
                <a:solidFill>
                  <a:schemeClr val="tx1"/>
                </a:solidFill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343" y="7150563"/>
            <a:ext cx="1761837" cy="38064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295401"/>
            <a:ext cx="197463" cy="897700"/>
          </a:xfrm>
          <a:prstGeom prst="rect">
            <a:avLst/>
          </a:prstGeom>
          <a:solidFill>
            <a:srgbClr val="0082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atin typeface="Segoe WP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5881" y="295401"/>
            <a:ext cx="9524299" cy="881844"/>
          </a:xfrm>
          <a:prstGeom prst="rect">
            <a:avLst/>
          </a:prstGeom>
          <a:solidFill>
            <a:srgbClr val="008299">
              <a:alpha val="15000"/>
            </a:srgbClr>
          </a:solidFill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1" name="Content Placeholder 1"/>
          <p:cNvSpPr>
            <a:spLocks noGrp="1"/>
          </p:cNvSpPr>
          <p:nvPr>
            <p:ph idx="10"/>
          </p:nvPr>
        </p:nvSpPr>
        <p:spPr>
          <a:xfrm flipH="1">
            <a:off x="732744" y="1682754"/>
            <a:ext cx="4177643" cy="3101146"/>
          </a:xfrm>
          <a:prstGeom prst="rect">
            <a:avLst/>
          </a:prstGeom>
          <a:solidFill>
            <a:srgbClr val="008299"/>
          </a:solidFill>
        </p:spPr>
        <p:txBody>
          <a:bodyPr anchor="b"/>
          <a:lstStyle>
            <a:lvl1pPr marL="0" indent="0">
              <a:buNone/>
              <a:defRPr sz="280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idx="11"/>
          </p:nvPr>
        </p:nvSpPr>
        <p:spPr>
          <a:xfrm flipH="1">
            <a:off x="5148013" y="1668080"/>
            <a:ext cx="4201226" cy="3115820"/>
          </a:xfrm>
          <a:prstGeom prst="rect">
            <a:avLst/>
          </a:prstGeom>
          <a:solidFill>
            <a:srgbClr val="008299"/>
          </a:solidFill>
        </p:spPr>
        <p:txBody>
          <a:bodyPr anchor="b"/>
          <a:lstStyle>
            <a:lvl1pPr marL="0" indent="0">
              <a:buNone/>
              <a:defRPr sz="280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9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478">
          <p15:clr>
            <a:srgbClr val="FBAE40"/>
          </p15:clr>
        </p15:guide>
        <p15:guide id="2" pos="329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343" y="7150563"/>
            <a:ext cx="1761837" cy="380641"/>
          </a:xfrm>
          <a:prstGeom prst="rect">
            <a:avLst/>
          </a:prstGeom>
        </p:spPr>
      </p:pic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70209" y="2009195"/>
            <a:ext cx="8154548" cy="8160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>
              <a:lnSpc>
                <a:spcPct val="90000"/>
              </a:lnSpc>
              <a:buNone/>
              <a:defRPr sz="2400"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ITEM 1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6577" y="334645"/>
            <a:ext cx="9808890" cy="10399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69645" y="2925556"/>
            <a:ext cx="8154548" cy="81609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>
              <a:lnSpc>
                <a:spcPct val="90000"/>
              </a:lnSpc>
              <a:buNone/>
              <a:defRPr sz="2400">
                <a:solidFill>
                  <a:srgbClr val="7C7C7C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ITEM 2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218135" y="2009192"/>
            <a:ext cx="97930" cy="816092"/>
          </a:xfrm>
          <a:prstGeom prst="rect">
            <a:avLst/>
          </a:prstGeom>
          <a:solidFill>
            <a:srgbClr val="1BA1E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215292" y="2925556"/>
            <a:ext cx="98479" cy="816091"/>
          </a:xfrm>
          <a:prstGeom prst="rect">
            <a:avLst/>
          </a:prstGeom>
          <a:solidFill>
            <a:srgbClr val="FA68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369645" y="3846585"/>
            <a:ext cx="8154548" cy="8085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>
              <a:lnSpc>
                <a:spcPct val="90000"/>
              </a:lnSpc>
              <a:buNone/>
              <a:defRPr sz="2400"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ITEM 3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214153" y="3839010"/>
            <a:ext cx="99618" cy="816091"/>
          </a:xfrm>
          <a:prstGeom prst="rect">
            <a:avLst/>
          </a:prstGeom>
          <a:solidFill>
            <a:srgbClr val="60A9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369645" y="4760038"/>
            <a:ext cx="8154548" cy="81609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>
              <a:lnSpc>
                <a:spcPct val="90000"/>
              </a:lnSpc>
              <a:buNone/>
              <a:defRPr sz="2400">
                <a:solidFill>
                  <a:srgbClr val="7C7C7C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ITEM 4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214153" y="4760040"/>
            <a:ext cx="99618" cy="816091"/>
          </a:xfrm>
          <a:prstGeom prst="rect">
            <a:avLst/>
          </a:prstGeom>
          <a:solidFill>
            <a:srgbClr val="A200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369645" y="5668828"/>
            <a:ext cx="8154548" cy="8160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>
              <a:lnSpc>
                <a:spcPct val="90000"/>
              </a:lnSpc>
              <a:buNone/>
              <a:defRPr sz="2400"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ITEM 5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214153" y="5668828"/>
            <a:ext cx="99618" cy="816091"/>
          </a:xfrm>
          <a:prstGeom prst="rect">
            <a:avLst/>
          </a:prstGeom>
          <a:solidFill>
            <a:srgbClr val="094AB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65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93194" y="6016294"/>
            <a:ext cx="594000" cy="816000"/>
          </a:xfrm>
          <a:prstGeom prst="rect">
            <a:avLst/>
          </a:prstGeom>
        </p:spPr>
      </p:pic>
      <p:sp>
        <p:nvSpPr>
          <p:cNvPr id="6" name="Title 8"/>
          <p:cNvSpPr>
            <a:spLocks noGrp="1"/>
          </p:cNvSpPr>
          <p:nvPr>
            <p:ph type="title" hasCustomPrompt="1"/>
          </p:nvPr>
        </p:nvSpPr>
        <p:spPr>
          <a:xfrm>
            <a:off x="543656" y="2560749"/>
            <a:ext cx="9052560" cy="12954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</a:defRPr>
            </a:lvl1pPr>
          </a:lstStyle>
          <a:p>
            <a:r>
              <a:rPr lang="en-US" dirty="0"/>
              <a:t>Thank you.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93194" y="6540233"/>
            <a:ext cx="594000" cy="816000"/>
          </a:xfrm>
          <a:prstGeom prst="rect">
            <a:avLst/>
          </a:prstGeom>
        </p:spPr>
      </p:pic>
      <p:sp>
        <p:nvSpPr>
          <p:cNvPr id="8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7287195" y="5608950"/>
            <a:ext cx="2620202" cy="44541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20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9" name="Text Placehold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7287194" y="6238493"/>
            <a:ext cx="2620202" cy="37160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20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dirty="0"/>
              <a:t>Twitter</a:t>
            </a:r>
          </a:p>
        </p:txBody>
      </p:sp>
      <p:sp>
        <p:nvSpPr>
          <p:cNvPr id="10" name="Text Placeholder 24"/>
          <p:cNvSpPr>
            <a:spLocks noGrp="1"/>
          </p:cNvSpPr>
          <p:nvPr>
            <p:ph type="body" sz="quarter" idx="13" hasCustomPrompt="1"/>
          </p:nvPr>
        </p:nvSpPr>
        <p:spPr>
          <a:xfrm>
            <a:off x="7287194" y="6772111"/>
            <a:ext cx="2620202" cy="35224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20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dirty="0"/>
              <a:t>Website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43204" y="5492355"/>
            <a:ext cx="543989" cy="74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61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343" y="7150563"/>
            <a:ext cx="1761837" cy="380641"/>
          </a:xfrm>
          <a:prstGeom prst="rect">
            <a:avLst/>
          </a:prstGeom>
        </p:spPr>
      </p:pic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70209" y="2005033"/>
            <a:ext cx="8154548" cy="68397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>
              <a:lnSpc>
                <a:spcPct val="90000"/>
              </a:lnSpc>
              <a:buNone/>
              <a:defRPr sz="2000"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ITEM 1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6577" y="334645"/>
            <a:ext cx="9808890" cy="10399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65261" y="2800480"/>
            <a:ext cx="8154548" cy="68397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>
              <a:lnSpc>
                <a:spcPct val="90000"/>
              </a:lnSpc>
              <a:buNone/>
              <a:defRPr sz="2000">
                <a:solidFill>
                  <a:srgbClr val="7C7C7C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ITEM 2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215839" y="2002903"/>
            <a:ext cx="97930" cy="683971"/>
          </a:xfrm>
          <a:prstGeom prst="rect">
            <a:avLst/>
          </a:prstGeom>
          <a:solidFill>
            <a:srgbClr val="1BA1E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215290" y="2800480"/>
            <a:ext cx="98479" cy="683971"/>
          </a:xfrm>
          <a:prstGeom prst="rect">
            <a:avLst/>
          </a:prstGeom>
          <a:solidFill>
            <a:srgbClr val="FA68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365261" y="3594595"/>
            <a:ext cx="8154548" cy="68397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>
              <a:lnSpc>
                <a:spcPct val="90000"/>
              </a:lnSpc>
              <a:buNone/>
              <a:defRPr sz="2000"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ITEM 3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214151" y="3594595"/>
            <a:ext cx="99618" cy="683971"/>
          </a:xfrm>
          <a:prstGeom prst="rect">
            <a:avLst/>
          </a:prstGeom>
          <a:solidFill>
            <a:srgbClr val="60A9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365260" y="4388709"/>
            <a:ext cx="8154548" cy="68397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>
              <a:lnSpc>
                <a:spcPct val="90000"/>
              </a:lnSpc>
              <a:buNone/>
              <a:defRPr sz="2000">
                <a:solidFill>
                  <a:srgbClr val="7C7C7C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ITEM 4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214149" y="5182823"/>
            <a:ext cx="99618" cy="683971"/>
          </a:xfrm>
          <a:prstGeom prst="rect">
            <a:avLst/>
          </a:prstGeom>
          <a:solidFill>
            <a:srgbClr val="A200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365260" y="5182823"/>
            <a:ext cx="8154548" cy="68397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>
              <a:lnSpc>
                <a:spcPct val="90000"/>
              </a:lnSpc>
              <a:buNone/>
              <a:defRPr sz="2000"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ITEM 5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214150" y="4388709"/>
            <a:ext cx="99618" cy="683971"/>
          </a:xfrm>
          <a:prstGeom prst="rect">
            <a:avLst/>
          </a:prstGeom>
          <a:solidFill>
            <a:srgbClr val="094AB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365259" y="5976937"/>
            <a:ext cx="8154548" cy="68397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>
              <a:lnSpc>
                <a:spcPct val="90000"/>
              </a:lnSpc>
              <a:buNone/>
              <a:defRPr sz="2000">
                <a:solidFill>
                  <a:srgbClr val="7C7C7C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ITEM 6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214149" y="5976937"/>
            <a:ext cx="99618" cy="683971"/>
          </a:xfrm>
          <a:prstGeom prst="rect">
            <a:avLst/>
          </a:prstGeom>
          <a:solidFill>
            <a:srgbClr val="0082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676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343" y="7150563"/>
            <a:ext cx="1761837" cy="380641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 flipH="1">
            <a:off x="633112" y="445069"/>
            <a:ext cx="4157142" cy="3101145"/>
          </a:xfrm>
          <a:prstGeom prst="rect">
            <a:avLst/>
          </a:prstGeom>
          <a:solidFill>
            <a:srgbClr val="1BA1E2"/>
          </a:solidFill>
          <a:ln w="38100">
            <a:solidFill>
              <a:srgbClr val="1BA1E2"/>
            </a:solidFill>
          </a:ln>
        </p:spPr>
        <p:txBody>
          <a:bodyPr anchor="b"/>
          <a:lstStyle>
            <a:lvl1pPr marL="0" indent="0">
              <a:buClr>
                <a:schemeClr val="tx1"/>
              </a:buClr>
              <a:buFontTx/>
              <a:buNone/>
              <a:defRPr sz="2800">
                <a:solidFill>
                  <a:schemeClr val="bg1"/>
                </a:solidFill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 flipH="1">
            <a:off x="633112" y="3804591"/>
            <a:ext cx="4157142" cy="3101145"/>
          </a:xfrm>
          <a:prstGeom prst="rect">
            <a:avLst/>
          </a:prstGeom>
          <a:solidFill>
            <a:srgbClr val="FA6800"/>
          </a:solidFill>
          <a:ln w="38100">
            <a:solidFill>
              <a:srgbClr val="FA6800"/>
            </a:solidFill>
          </a:ln>
        </p:spPr>
        <p:txBody>
          <a:bodyPr anchor="b"/>
          <a:lstStyle>
            <a:lvl1pPr marL="0" indent="0">
              <a:buClr>
                <a:schemeClr val="tx1"/>
              </a:buClr>
              <a:buFontTx/>
              <a:buNone/>
              <a:defRPr sz="2800">
                <a:solidFill>
                  <a:schemeClr val="bg1"/>
                </a:solidFill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 flipH="1">
            <a:off x="4969793" y="3804591"/>
            <a:ext cx="4157142" cy="3101145"/>
          </a:xfrm>
          <a:prstGeom prst="rect">
            <a:avLst/>
          </a:prstGeom>
          <a:solidFill>
            <a:srgbClr val="A20025"/>
          </a:solidFill>
          <a:ln w="38100">
            <a:solidFill>
              <a:srgbClr val="A20025"/>
            </a:solidFill>
          </a:ln>
        </p:spPr>
        <p:txBody>
          <a:bodyPr anchor="b"/>
          <a:lstStyle>
            <a:lvl1pPr marL="0" indent="0">
              <a:buClr>
                <a:schemeClr val="tx1"/>
              </a:buClr>
              <a:buFontTx/>
              <a:buNone/>
              <a:defRPr sz="2800">
                <a:solidFill>
                  <a:schemeClr val="bg1"/>
                </a:solidFill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4"/>
          </p:nvPr>
        </p:nvSpPr>
        <p:spPr>
          <a:xfrm flipH="1">
            <a:off x="4962002" y="445069"/>
            <a:ext cx="4157142" cy="3101145"/>
          </a:xfrm>
          <a:prstGeom prst="rect">
            <a:avLst/>
          </a:prstGeom>
          <a:solidFill>
            <a:srgbClr val="60A917"/>
          </a:solidFill>
          <a:ln w="38100" cmpd="sng">
            <a:solidFill>
              <a:srgbClr val="60A917"/>
            </a:solidFill>
          </a:ln>
        </p:spPr>
        <p:txBody>
          <a:bodyPr anchor="b"/>
          <a:lstStyle>
            <a:lvl1pPr marL="0" indent="0">
              <a:buClr>
                <a:schemeClr val="tx1"/>
              </a:buClr>
              <a:buFontTx/>
              <a:buNone/>
              <a:defRPr sz="2800">
                <a:solidFill>
                  <a:schemeClr val="bg1"/>
                </a:solidFill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8289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478">
          <p15:clr>
            <a:srgbClr val="FBAE40"/>
          </p15:clr>
        </p15:guide>
        <p15:guide id="2" pos="329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Boxes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343" y="7150563"/>
            <a:ext cx="1761837" cy="380641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 flipH="1">
            <a:off x="633112" y="445069"/>
            <a:ext cx="4157142" cy="310114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1BA1E2"/>
            </a:solidFill>
          </a:ln>
        </p:spPr>
        <p:txBody>
          <a:bodyPr anchor="b"/>
          <a:lstStyle>
            <a:lvl1pPr marL="0" indent="0">
              <a:buClr>
                <a:schemeClr val="tx1"/>
              </a:buClr>
              <a:buFontTx/>
              <a:buNone/>
              <a:defRPr sz="2800">
                <a:solidFill>
                  <a:schemeClr val="tx1"/>
                </a:solidFill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 flipH="1">
            <a:off x="633112" y="3804591"/>
            <a:ext cx="4157142" cy="3101145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rgbClr val="FA6800"/>
            </a:solidFill>
          </a:ln>
        </p:spPr>
        <p:txBody>
          <a:bodyPr anchor="b"/>
          <a:lstStyle>
            <a:lvl1pPr marL="0" indent="0">
              <a:buClr>
                <a:schemeClr val="tx1"/>
              </a:buClr>
              <a:buFontTx/>
              <a:buNone/>
              <a:defRPr sz="2800">
                <a:solidFill>
                  <a:schemeClr val="tx1"/>
                </a:solidFill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 flipH="1">
            <a:off x="4969793" y="3804591"/>
            <a:ext cx="4157142" cy="310114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A20025"/>
            </a:solidFill>
          </a:ln>
        </p:spPr>
        <p:txBody>
          <a:bodyPr anchor="b"/>
          <a:lstStyle>
            <a:lvl1pPr marL="0" indent="0">
              <a:buClr>
                <a:schemeClr val="tx1"/>
              </a:buClr>
              <a:buFontTx/>
              <a:buNone/>
              <a:defRPr sz="2800">
                <a:solidFill>
                  <a:schemeClr val="tx1"/>
                </a:solidFill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4"/>
          </p:nvPr>
        </p:nvSpPr>
        <p:spPr>
          <a:xfrm flipH="1">
            <a:off x="4962002" y="445069"/>
            <a:ext cx="4157142" cy="3101145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mpd="sng">
            <a:solidFill>
              <a:srgbClr val="60A917"/>
            </a:solidFill>
          </a:ln>
        </p:spPr>
        <p:txBody>
          <a:bodyPr anchor="b"/>
          <a:lstStyle>
            <a:lvl1pPr marL="0" indent="0">
              <a:buClr>
                <a:schemeClr val="tx1"/>
              </a:buClr>
              <a:buFontTx/>
              <a:buNone/>
              <a:defRPr sz="2800">
                <a:solidFill>
                  <a:schemeClr val="tx1"/>
                </a:solidFill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0789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478">
          <p15:clr>
            <a:srgbClr val="FBAE40"/>
          </p15:clr>
        </p15:guide>
        <p15:guide id="2" pos="329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343" y="7150563"/>
            <a:ext cx="1761837" cy="380641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 flipH="1">
            <a:off x="395485" y="377011"/>
            <a:ext cx="2851517" cy="6467488"/>
          </a:xfrm>
          <a:prstGeom prst="rect">
            <a:avLst/>
          </a:prstGeom>
          <a:solidFill>
            <a:srgbClr val="1BA1E2"/>
          </a:solidFill>
          <a:ln w="38100">
            <a:noFill/>
          </a:ln>
        </p:spPr>
        <p:txBody>
          <a:bodyPr anchor="b"/>
          <a:lstStyle>
            <a:lvl1pPr marL="0" indent="0">
              <a:buClr>
                <a:schemeClr val="tx1"/>
              </a:buClr>
              <a:buFontTx/>
              <a:buNone/>
              <a:defRPr sz="2800">
                <a:solidFill>
                  <a:schemeClr val="bg1"/>
                </a:solidFill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/>
          </p:nvPr>
        </p:nvSpPr>
        <p:spPr>
          <a:xfrm flipH="1">
            <a:off x="6701817" y="377011"/>
            <a:ext cx="2851517" cy="6467488"/>
          </a:xfrm>
          <a:prstGeom prst="rect">
            <a:avLst/>
          </a:prstGeom>
          <a:solidFill>
            <a:srgbClr val="60A917"/>
          </a:solidFill>
          <a:ln w="38100">
            <a:noFill/>
          </a:ln>
        </p:spPr>
        <p:txBody>
          <a:bodyPr anchor="b"/>
          <a:lstStyle>
            <a:lvl1pPr marL="0" indent="0">
              <a:buClr>
                <a:schemeClr val="tx1"/>
              </a:buClr>
              <a:buFontTx/>
              <a:buNone/>
              <a:defRPr sz="2800">
                <a:solidFill>
                  <a:schemeClr val="bg1"/>
                </a:solidFill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5"/>
          </p:nvPr>
        </p:nvSpPr>
        <p:spPr>
          <a:xfrm flipH="1">
            <a:off x="3548651" y="377010"/>
            <a:ext cx="2851517" cy="6467488"/>
          </a:xfrm>
          <a:prstGeom prst="rect">
            <a:avLst/>
          </a:prstGeom>
          <a:solidFill>
            <a:srgbClr val="FA6800"/>
          </a:solidFill>
          <a:ln w="38100">
            <a:noFill/>
          </a:ln>
        </p:spPr>
        <p:txBody>
          <a:bodyPr anchor="b"/>
          <a:lstStyle>
            <a:lvl1pPr marL="0" indent="0">
              <a:buClr>
                <a:schemeClr val="tx1"/>
              </a:buClr>
              <a:buFontTx/>
              <a:buNone/>
              <a:defRPr sz="2800">
                <a:solidFill>
                  <a:schemeClr val="bg1"/>
                </a:solidFill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203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478">
          <p15:clr>
            <a:srgbClr val="FBAE40"/>
          </p15:clr>
        </p15:guide>
        <p15:guide id="2" pos="32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Boxes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343" y="7150563"/>
            <a:ext cx="1761837" cy="380641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 flipH="1">
            <a:off x="395485" y="377011"/>
            <a:ext cx="2851517" cy="6467488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rgbClr val="1BA1E2"/>
            </a:solidFill>
          </a:ln>
        </p:spPr>
        <p:txBody>
          <a:bodyPr anchor="b"/>
          <a:lstStyle>
            <a:lvl1pPr marL="0" indent="0">
              <a:buClr>
                <a:schemeClr val="tx1"/>
              </a:buClr>
              <a:buFontTx/>
              <a:buNone/>
              <a:defRPr sz="2800">
                <a:solidFill>
                  <a:schemeClr val="tx1"/>
                </a:solidFill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/>
          </p:nvPr>
        </p:nvSpPr>
        <p:spPr>
          <a:xfrm flipH="1">
            <a:off x="6701817" y="377011"/>
            <a:ext cx="2851517" cy="6467488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rgbClr val="60A917"/>
            </a:solidFill>
          </a:ln>
        </p:spPr>
        <p:txBody>
          <a:bodyPr anchor="b"/>
          <a:lstStyle>
            <a:lvl1pPr marL="0" indent="0">
              <a:buClr>
                <a:schemeClr val="tx1"/>
              </a:buClr>
              <a:buFontTx/>
              <a:buNone/>
              <a:defRPr sz="2800">
                <a:solidFill>
                  <a:schemeClr val="tx1"/>
                </a:solidFill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5"/>
          </p:nvPr>
        </p:nvSpPr>
        <p:spPr>
          <a:xfrm flipH="1">
            <a:off x="3548651" y="377010"/>
            <a:ext cx="2851517" cy="6467488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FA6800"/>
            </a:solidFill>
          </a:ln>
        </p:spPr>
        <p:txBody>
          <a:bodyPr anchor="b"/>
          <a:lstStyle>
            <a:lvl1pPr marL="0" indent="0">
              <a:buClr>
                <a:schemeClr val="tx1"/>
              </a:buClr>
              <a:buFontTx/>
              <a:buNone/>
              <a:defRPr sz="2800">
                <a:solidFill>
                  <a:schemeClr val="tx1"/>
                </a:solidFill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637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478">
          <p15:clr>
            <a:srgbClr val="FBAE40"/>
          </p15:clr>
        </p15:guide>
        <p15:guide id="2" pos="329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rgbClr val="F6F8F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413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86" r:id="rId3"/>
    <p:sldLayoutId id="2147483664" r:id="rId4"/>
    <p:sldLayoutId id="2147483687" r:id="rId5"/>
    <p:sldLayoutId id="2147483674" r:id="rId6"/>
    <p:sldLayoutId id="2147483673" r:id="rId7"/>
    <p:sldLayoutId id="2147483675" r:id="rId8"/>
    <p:sldLayoutId id="2147483680" r:id="rId9"/>
    <p:sldLayoutId id="2147483661" r:id="rId10"/>
    <p:sldLayoutId id="2147483660" r:id="rId11"/>
    <p:sldLayoutId id="2147483659" r:id="rId12"/>
    <p:sldLayoutId id="2147483665" r:id="rId13"/>
    <p:sldLayoutId id="2147483681" r:id="rId14"/>
    <p:sldLayoutId id="2147483688" r:id="rId15"/>
    <p:sldLayoutId id="2147483650" r:id="rId16"/>
    <p:sldLayoutId id="2147483656" r:id="rId17"/>
    <p:sldLayoutId id="2147483657" r:id="rId18"/>
    <p:sldLayoutId id="2147483666" r:id="rId19"/>
    <p:sldLayoutId id="2147483682" r:id="rId20"/>
    <p:sldLayoutId id="2147483689" r:id="rId21"/>
    <p:sldLayoutId id="2147483652" r:id="rId22"/>
    <p:sldLayoutId id="2147483662" r:id="rId23"/>
    <p:sldLayoutId id="2147483663" r:id="rId24"/>
    <p:sldLayoutId id="2147483667" r:id="rId25"/>
    <p:sldLayoutId id="2147483683" r:id="rId26"/>
    <p:sldLayoutId id="2147483690" r:id="rId27"/>
    <p:sldLayoutId id="2147483676" r:id="rId28"/>
    <p:sldLayoutId id="2147483677" r:id="rId29"/>
    <p:sldLayoutId id="2147483678" r:id="rId30"/>
    <p:sldLayoutId id="2147483679" r:id="rId31"/>
    <p:sldLayoutId id="2147483684" r:id="rId32"/>
    <p:sldLayoutId id="2147483691" r:id="rId33"/>
    <p:sldLayoutId id="2147483669" r:id="rId34"/>
    <p:sldLayoutId id="2147483670" r:id="rId35"/>
    <p:sldLayoutId id="2147483671" r:id="rId36"/>
    <p:sldLayoutId id="2147483672" r:id="rId37"/>
    <p:sldLayoutId id="2147483685" r:id="rId38"/>
    <p:sldLayoutId id="2147483692" r:id="rId39"/>
    <p:sldLayoutId id="2147483668" r:id="rId40"/>
  </p:sldLayoutIdLst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Segoe WP" pitchFamily="34" charset="0"/>
          <a:ea typeface="Segoe UI" pitchFamily="34" charset="0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Segoe WP" pitchFamily="34" charset="0"/>
          <a:ea typeface="Segoe UI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Segoe WP" pitchFamily="34" charset="0"/>
          <a:ea typeface="Segoe UI" pitchFamily="34" charset="0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Segoe WP" pitchFamily="34" charset="0"/>
          <a:ea typeface="Segoe UI" pitchFamily="34" charset="0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Segoe WP" pitchFamily="34" charset="0"/>
          <a:ea typeface="Segoe UI" pitchFamily="34" charset="0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Segoe WP" pitchFamily="34" charset="0"/>
          <a:ea typeface="Segoe UI" pitchFamily="34" charset="0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KLI.0302@COMPUTERVILLE.COM" TargetMode="External"/><Relationship Id="rId2" Type="http://schemas.openxmlformats.org/officeDocument/2006/relationships/hyperlink" Target="mailto:CJWSHOME@YAHOO.COM" TargetMode="External"/><Relationship Id="rId1" Type="http://schemas.openxmlformats.org/officeDocument/2006/relationships/slideLayout" Target="../slideLayouts/slideLayout16.xml"/><Relationship Id="rId6" Type="http://schemas.openxmlformats.org/officeDocument/2006/relationships/hyperlink" Target="mailto:martinapap@juno.com" TargetMode="External"/><Relationship Id="rId5" Type="http://schemas.openxmlformats.org/officeDocument/2006/relationships/hyperlink" Target="mailto:wjackert@gmail.com" TargetMode="External"/><Relationship Id="rId4" Type="http://schemas.openxmlformats.org/officeDocument/2006/relationships/hyperlink" Target="mailto:TOMMY1TON@VERIZON.NET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3">
                    <a:lumMod val="75000"/>
                  </a:schemeClr>
                </a:solidFill>
              </a:rPr>
              <a:t>Irvine Swim League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US" altLang="en-US" dirty="0"/>
              <a:t>Officials Training</a:t>
            </a:r>
            <a:br>
              <a:rPr lang="en-US" altLang="en-US" dirty="0"/>
            </a:br>
            <a:r>
              <a:rPr lang="en-US" altLang="en-US" dirty="0"/>
              <a:t>2018</a:t>
            </a:r>
            <a:br>
              <a:rPr lang="en-US" alt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397352" y="6982544"/>
            <a:ext cx="3240360" cy="352245"/>
          </a:xfrm>
        </p:spPr>
        <p:txBody>
          <a:bodyPr/>
          <a:lstStyle/>
          <a:p>
            <a:r>
              <a:rPr lang="en-US" sz="1800" dirty="0"/>
              <a:t>www.</a:t>
            </a:r>
            <a:r>
              <a:rPr lang="en-US" sz="1800" b="1" dirty="0"/>
              <a:t>irvineswimleague</a:t>
            </a:r>
            <a:r>
              <a:rPr lang="en-US" sz="1800" dirty="0"/>
              <a:t>.org</a:t>
            </a: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85" y="4683047"/>
            <a:ext cx="3726061" cy="150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469360" y="6478488"/>
            <a:ext cx="3312368" cy="352245"/>
          </a:xfrm>
        </p:spPr>
        <p:txBody>
          <a:bodyPr/>
          <a:lstStyle/>
          <a:p>
            <a:r>
              <a:rPr lang="en-US" sz="1600" dirty="0"/>
              <a:t>Inouye_Darren@yahoo.com</a:t>
            </a:r>
          </a:p>
          <a:p>
            <a:r>
              <a:rPr lang="en-US" sz="1600" dirty="0"/>
              <a:t>June 2</a:t>
            </a:r>
            <a:r>
              <a:rPr lang="en-US" sz="1600" baseline="30000" dirty="0"/>
              <a:t>nd</a:t>
            </a:r>
            <a:r>
              <a:rPr lang="en-US" sz="1600" dirty="0"/>
              <a:t>, 2018</a:t>
            </a:r>
          </a:p>
        </p:txBody>
      </p:sp>
    </p:spTree>
    <p:extLst>
      <p:ext uri="{BB962C8B-B14F-4D97-AF65-F5344CB8AC3E}">
        <p14:creationId xmlns:p14="http://schemas.microsoft.com/office/powerpoint/2010/main" val="208973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Backstroke</a:t>
            </a:r>
            <a:br>
              <a:rPr lang="en-US" alt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85" y="4683047"/>
            <a:ext cx="3726061" cy="150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54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48680" y="141784"/>
            <a:ext cx="9524299" cy="881844"/>
          </a:xfrm>
        </p:spPr>
        <p:txBody>
          <a:bodyPr/>
          <a:lstStyle/>
          <a:p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Backstroke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08720" y="1005880"/>
            <a:ext cx="9098832" cy="7238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Soft DQ		</a:t>
            </a: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No Touch wall at turn / finish</a:t>
            </a:r>
          </a:p>
          <a:p>
            <a:pPr marL="342900" indent="-342900">
              <a:lnSpc>
                <a:spcPct val="9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Soft DQ</a:t>
            </a: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		Toes curled over gutter at start (starter-				observed) – toes are allowed to come right up 			to edge of gutter but not above and/or over</a:t>
            </a:r>
          </a:p>
          <a:p>
            <a:pPr>
              <a:lnSpc>
                <a:spcPct val="90000"/>
              </a:lnSpc>
              <a:buSzPct val="105000"/>
            </a:pPr>
            <a:endParaRPr lang="en-US" altLang="en-US" sz="2400" i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lnSpc>
                <a:spcPct val="9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Soft DQ</a:t>
            </a: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		Not staying on back at turn/finish (a lot of 8 &amp; 			under will have a hard time with this) 	</a:t>
            </a:r>
          </a:p>
          <a:p>
            <a:pPr>
              <a:lnSpc>
                <a:spcPct val="90000"/>
              </a:lnSpc>
              <a:buSzPct val="105000"/>
            </a:pP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			</a:t>
            </a:r>
          </a:p>
          <a:p>
            <a:pPr marL="342900" indent="-342900">
              <a:lnSpc>
                <a:spcPct val="9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Hard DQ </a:t>
            </a: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		Not waiting for Starter</a:t>
            </a:r>
            <a:r>
              <a:rPr lang="ja-JP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’</a:t>
            </a:r>
            <a:r>
              <a:rPr lang="en-US" altLang="ja-JP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s instruction to enter 			the water</a:t>
            </a:r>
          </a:p>
          <a:p>
            <a:pPr>
              <a:lnSpc>
                <a:spcPct val="90000"/>
              </a:lnSpc>
              <a:buSzPct val="105000"/>
            </a:pPr>
            <a:endParaRPr lang="en-US" altLang="en-US" sz="24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lnSpc>
                <a:spcPct val="9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Hard DQ </a:t>
            </a: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		Not staying on back</a:t>
            </a:r>
          </a:p>
          <a:p>
            <a:pPr marL="342900" indent="-342900">
              <a:lnSpc>
                <a:spcPct val="9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Hard DQ</a:t>
            </a: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		15 meter underwater rule</a:t>
            </a:r>
          </a:p>
          <a:p>
            <a:pPr marL="342900" indent="-342900">
              <a:lnSpc>
                <a:spcPct val="9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Hard DQ</a:t>
            </a: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		Turn – more than one arm pull at turn</a:t>
            </a:r>
            <a:b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endParaRPr lang="en-US" alt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lnSpc>
                <a:spcPct val="60000"/>
              </a:lnSpc>
              <a:buSzPct val="105000"/>
            </a:pPr>
            <a:r>
              <a:rPr lang="en-US" altLang="en-US" b="1" u="sng" dirty="0">
                <a:latin typeface="Segoe UI Light" panose="020B0502040204020203" pitchFamily="34" charset="0"/>
                <a:cs typeface="Segoe UI Light" panose="020B0502040204020203" pitchFamily="34" charset="0"/>
              </a:rPr>
              <a:t>Notes</a:t>
            </a:r>
            <a:r>
              <a:rPr lang="en-US" altLang="en-US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: </a:t>
            </a:r>
          </a:p>
          <a:p>
            <a:pPr marL="285750" indent="-285750">
              <a:lnSpc>
                <a:spcPct val="9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It’s OK to Kick in to wall if needed (high school rules) if they are too far from wall.</a:t>
            </a:r>
          </a:p>
          <a:p>
            <a:pPr>
              <a:lnSpc>
                <a:spcPct val="90000"/>
              </a:lnSpc>
              <a:buSzPct val="105000"/>
            </a:pPr>
            <a:endParaRPr lang="en-US" alt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lnSpc>
                <a:spcPct val="9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It</a:t>
            </a:r>
            <a:r>
              <a:rPr lang="ja-JP" alt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’</a:t>
            </a:r>
            <a:r>
              <a:rPr lang="en-US" altLang="ja-JP" dirty="0">
                <a:latin typeface="Segoe UI Light" panose="020B0502040204020203" pitchFamily="34" charset="0"/>
                <a:cs typeface="Segoe UI Light" panose="020B0502040204020203" pitchFamily="34" charset="0"/>
              </a:rPr>
              <a:t>s OK in ISL to skull backwards if they turn too early at the wall, but it</a:t>
            </a:r>
            <a:r>
              <a:rPr lang="ja-JP" alt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’</a:t>
            </a:r>
            <a:r>
              <a:rPr lang="en-US" altLang="ja-JP" dirty="0">
                <a:latin typeface="Segoe UI Light" panose="020B0502040204020203" pitchFamily="34" charset="0"/>
                <a:cs typeface="Segoe UI Light" panose="020B0502040204020203" pitchFamily="34" charset="0"/>
              </a:rPr>
              <a:t>s a DQ if they miss the wall altogether.</a:t>
            </a:r>
          </a:p>
          <a:p>
            <a:pPr>
              <a:lnSpc>
                <a:spcPct val="90000"/>
              </a:lnSpc>
              <a:buSzPct val="105000"/>
            </a:pPr>
            <a:endParaRPr lang="en-US" altLang="en-US" b="1" dirty="0">
              <a:solidFill>
                <a:srgbClr val="40404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lnSpc>
                <a:spcPct val="90000"/>
              </a:lnSpc>
              <a:buSzPct val="105000"/>
              <a:buFont typeface="Arial" panose="020B0604020202020204" pitchFamily="34" charset="0"/>
              <a:buChar char="•"/>
            </a:pPr>
            <a:endParaRPr lang="en-US" alt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lnSpc>
                <a:spcPct val="90000"/>
              </a:lnSpc>
              <a:buSzPct val="105000"/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40404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lnSpc>
                <a:spcPct val="90000"/>
              </a:lnSpc>
              <a:buSzPct val="105000"/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40404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504" y="6992724"/>
            <a:ext cx="1984850" cy="79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6561388"/>
      </p:ext>
    </p:extLst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836" y="303329"/>
            <a:ext cx="9524299" cy="881844"/>
          </a:xfrm>
        </p:spPr>
        <p:txBody>
          <a:bodyPr/>
          <a:lstStyle/>
          <a:p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Backstroke (Cont.)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63302" y="1185173"/>
            <a:ext cx="9098832" cy="4598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SzPct val="105000"/>
            </a:pPr>
            <a:endParaRPr lang="en-US" altLang="en-US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lnSpc>
                <a:spcPct val="60000"/>
              </a:lnSpc>
              <a:buSzPct val="105000"/>
            </a:pPr>
            <a:r>
              <a:rPr lang="en-US" altLang="en-US" sz="2400" b="1" u="sng" dirty="0">
                <a:latin typeface="Segoe UI Light" panose="020B0502040204020203" pitchFamily="34" charset="0"/>
                <a:cs typeface="Segoe UI Light" panose="020B0502040204020203" pitchFamily="34" charset="0"/>
              </a:rPr>
              <a:t>Notes</a:t>
            </a:r>
            <a:r>
              <a:rPr lang="en-US" altLang="en-US" sz="24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 (Cont.)</a:t>
            </a:r>
          </a:p>
          <a:p>
            <a:pPr marL="285750" indent="-285750">
              <a:lnSpc>
                <a:spcPct val="8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There is currently not a rule about diving in (rather than stepping/jumping feet first), but starters are to tell swimmers to enter water feet first and/or step-in.</a:t>
            </a:r>
          </a:p>
          <a:p>
            <a:pPr>
              <a:lnSpc>
                <a:spcPct val="80000"/>
              </a:lnSpc>
              <a:buSzPct val="105000"/>
            </a:pPr>
            <a:endParaRPr lang="en-US" altLang="en-US" sz="2400" dirty="0">
              <a:solidFill>
                <a:srgbClr val="40404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lnSpc>
                <a:spcPct val="8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Finish – We want the timers looking over the edge to get the time and make sure they click right when the kids physically touch the wall (with any part of their body).</a:t>
            </a:r>
          </a:p>
          <a:p>
            <a:pPr>
              <a:lnSpc>
                <a:spcPct val="80000"/>
              </a:lnSpc>
              <a:buSzPct val="105000"/>
            </a:pPr>
            <a:endParaRPr lang="en-US" altLang="en-US" sz="2400" dirty="0">
              <a:solidFill>
                <a:srgbClr val="40404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lnSpc>
                <a:spcPct val="8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Mention to the timers about NOT grabbing their heads. Keep their hand flush against the wall with their palm on wall so they run into their hand</a:t>
            </a:r>
          </a:p>
          <a:p>
            <a:pPr>
              <a:lnSpc>
                <a:spcPct val="80000"/>
              </a:lnSpc>
              <a:buSzPct val="105000"/>
            </a:pPr>
            <a:r>
              <a:rPr lang="en-US" altLang="en-US" sz="2400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	</a:t>
            </a:r>
          </a:p>
          <a:p>
            <a:pPr marL="285750" indent="-285750">
              <a:lnSpc>
                <a:spcPct val="8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You’</a:t>
            </a:r>
            <a:r>
              <a:rPr lang="en-US" altLang="ja-JP" sz="2400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ll see the little kids often roll over – must stay on their back.</a:t>
            </a:r>
            <a:endParaRPr lang="en-US" altLang="en-US" sz="2400" dirty="0">
              <a:solidFill>
                <a:srgbClr val="40404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908" y="6742518"/>
            <a:ext cx="1984850" cy="79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5067547"/>
      </p:ext>
    </p:extLst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Breaststroke</a:t>
            </a:r>
            <a:br>
              <a:rPr lang="en-US" alt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85" y="4683047"/>
            <a:ext cx="3726061" cy="150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170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836" y="303329"/>
            <a:ext cx="9524299" cy="881844"/>
          </a:xfrm>
        </p:spPr>
        <p:txBody>
          <a:bodyPr/>
          <a:lstStyle/>
          <a:p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Breaststroke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50568" y="1437929"/>
            <a:ext cx="9098832" cy="580299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342900" indent="-342900">
              <a:lnSpc>
                <a:spcPct val="7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0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Soft DQ</a:t>
            </a: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	One hand touch at turn and/or finish</a:t>
            </a:r>
          </a:p>
          <a:p>
            <a:pPr marL="342900" indent="-342900">
              <a:lnSpc>
                <a:spcPct val="7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0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Soft DQ</a:t>
            </a: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	Touch is not simultaneous</a:t>
            </a:r>
          </a:p>
          <a:p>
            <a:pPr marL="342900" indent="-342900">
              <a:lnSpc>
                <a:spcPct val="7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0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Soft DQ</a:t>
            </a: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	No Touch at turn or finish</a:t>
            </a:r>
          </a:p>
          <a:p>
            <a:pPr>
              <a:lnSpc>
                <a:spcPct val="70000"/>
              </a:lnSpc>
              <a:buSzPct val="105000"/>
            </a:pPr>
            <a:endParaRPr lang="en-US" altLang="en-US" sz="2000" i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lnSpc>
                <a:spcPct val="7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0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Soft DQ</a:t>
            </a: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	Arms not pulling simultaneously </a:t>
            </a:r>
          </a:p>
          <a:p>
            <a:pPr>
              <a:lnSpc>
                <a:spcPct val="70000"/>
              </a:lnSpc>
              <a:buSzPct val="105000"/>
            </a:pPr>
            <a:endParaRPr lang="en-US" altLang="en-US" sz="2000" i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lnSpc>
                <a:spcPct val="7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0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Soft DQ</a:t>
            </a: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	Arms pull past shoulders/hips after first stroke</a:t>
            </a:r>
          </a:p>
          <a:p>
            <a:pPr>
              <a:lnSpc>
                <a:spcPct val="70000"/>
              </a:lnSpc>
              <a:buSzPct val="105000"/>
            </a:pPr>
            <a:endParaRPr lang="en-US" altLang="en-US" sz="2000" i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lnSpc>
                <a:spcPct val="7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0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Soft DQ</a:t>
            </a: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	If scissor, dolphin or flutter kick used</a:t>
            </a:r>
          </a:p>
          <a:p>
            <a:pPr marL="342900" indent="-342900">
              <a:lnSpc>
                <a:spcPct val="7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0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Soft DQ	</a:t>
            </a: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Alternating kick or downward butterfly kick</a:t>
            </a:r>
            <a:endParaRPr lang="en-US" altLang="en-US" sz="2000" i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lnSpc>
                <a:spcPct val="70000"/>
              </a:lnSpc>
              <a:buSzPct val="105000"/>
            </a:pPr>
            <a:endParaRPr lang="en-US" altLang="en-US" sz="2000" i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lnSpc>
                <a:spcPct val="7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0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Soft DQ</a:t>
            </a: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	Head Under -2 or more strokes under water – Start/Turn (head 		must break surface by the widest part of second stroke)			</a:t>
            </a:r>
          </a:p>
          <a:p>
            <a:pPr marL="342900" indent="-342900">
              <a:lnSpc>
                <a:spcPct val="7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0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Soft DQ</a:t>
            </a: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	Cycle – Head not up or breaking surface during stroke cycle (one 		cycle is 1 arm stroke &amp; 1 leg kick)</a:t>
            </a:r>
          </a:p>
          <a:p>
            <a:pPr marL="342900" indent="-342900">
              <a:lnSpc>
                <a:spcPct val="7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Soft DQ	Cycle – kick before pull and/or double pull/kicks or vice-versa</a:t>
            </a:r>
          </a:p>
          <a:p>
            <a:pPr>
              <a:lnSpc>
                <a:spcPct val="70000"/>
              </a:lnSpc>
              <a:buSzPct val="105000"/>
            </a:pPr>
            <a:endParaRPr lang="en-US" alt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lnSpc>
                <a:spcPct val="7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Hard DQ	</a:t>
            </a: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Body not on breast off wall/turn</a:t>
            </a:r>
          </a:p>
          <a:p>
            <a:pPr>
              <a:lnSpc>
                <a:spcPct val="70000"/>
              </a:lnSpc>
              <a:buSzPct val="105000"/>
            </a:pPr>
            <a:endParaRPr lang="en-US" alt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lnSpc>
                <a:spcPct val="60000"/>
              </a:lnSpc>
              <a:buSzPct val="105000"/>
            </a:pPr>
            <a:r>
              <a:rPr lang="en-US" altLang="en-US" b="1" u="sng" dirty="0">
                <a:latin typeface="Segoe UI Light" panose="020B0502040204020203" pitchFamily="34" charset="0"/>
                <a:cs typeface="Segoe UI Light" panose="020B0502040204020203" pitchFamily="34" charset="0"/>
              </a:rPr>
              <a:t>Notes</a:t>
            </a:r>
            <a:r>
              <a:rPr lang="en-US" altLang="en-US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: 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After start and each turn, a single underwater stroke past hips and a single downward butterfly kick followed by a breaststroke kick is permitted while wholly submerged.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Little ones may take 4 or 5 underwater pulls and come up and take 2 or 3 more pulls.  What your looking for is someone getting a competitive advantage.</a:t>
            </a:r>
          </a:p>
          <a:p>
            <a:pPr marL="285750" indent="-285750">
              <a:lnSpc>
                <a:spcPct val="7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Olders</a:t>
            </a:r>
            <a:r>
              <a:rPr lang="en-US" alt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– most of what you</a:t>
            </a:r>
            <a:r>
              <a:rPr lang="ja-JP" alt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’</a:t>
            </a:r>
            <a:r>
              <a:rPr lang="en-US" altLang="ja-JP" dirty="0">
                <a:latin typeface="Segoe UI Light" panose="020B0502040204020203" pitchFamily="34" charset="0"/>
                <a:cs typeface="Segoe UI Light" panose="020B0502040204020203" pitchFamily="34" charset="0"/>
              </a:rPr>
              <a:t>re looking for is that they don</a:t>
            </a:r>
            <a:r>
              <a:rPr lang="ja-JP" alt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’</a:t>
            </a:r>
            <a:r>
              <a:rPr lang="en-US" altLang="ja-JP" dirty="0">
                <a:latin typeface="Segoe UI Light" panose="020B0502040204020203" pitchFamily="34" charset="0"/>
                <a:cs typeface="Segoe UI Light" panose="020B0502040204020203" pitchFamily="34" charset="0"/>
              </a:rPr>
              <a:t>t pull past the hip.</a:t>
            </a: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908" y="6742518"/>
            <a:ext cx="1984850" cy="79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5586867"/>
      </p:ext>
    </p:extLst>
  </p:cSld>
  <p:clrMapOvr>
    <a:masterClrMapping/>
  </p:clrMapOvr>
  <p:transition spd="slow"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>
                    <a:lumMod val="75000"/>
                  </a:schemeClr>
                </a:solidFill>
              </a:rPr>
              <a:t>Freestyle</a:t>
            </a:r>
            <a:br>
              <a:rPr lang="en-US" alt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85" y="4683047"/>
            <a:ext cx="3726061" cy="150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321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836" y="303329"/>
            <a:ext cx="9524299" cy="881844"/>
          </a:xfrm>
        </p:spPr>
        <p:txBody>
          <a:bodyPr/>
          <a:lstStyle/>
          <a:p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Freestyle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50568" y="2335628"/>
            <a:ext cx="9098832" cy="204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buSzPct val="105000"/>
            </a:pPr>
            <a:endParaRPr lang="en-US" alt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Hard DQ		</a:t>
            </a: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If a  part of the swimmer</a:t>
            </a:r>
            <a:r>
              <a:rPr lang="ja-JP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’</a:t>
            </a:r>
            <a:r>
              <a:rPr lang="en-US" altLang="ja-JP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s body does not touch 			wall at turn and finish</a:t>
            </a: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Hard DQ</a:t>
            </a: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		15 meter underwater rule</a:t>
            </a: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endParaRPr lang="en-US" altLang="en-US" sz="24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lnSpc>
                <a:spcPct val="70000"/>
              </a:lnSpc>
              <a:buSzPct val="105000"/>
            </a:pPr>
            <a:endParaRPr lang="en-US" alt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908" y="6742518"/>
            <a:ext cx="1984850" cy="79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7834120"/>
      </p:ext>
    </p:extLst>
  </p:cSld>
  <p:clrMapOvr>
    <a:masterClrMapping/>
  </p:clrMapOvr>
  <p:transition spd="slow"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>
                    <a:lumMod val="75000"/>
                  </a:schemeClr>
                </a:solidFill>
              </a:rPr>
              <a:t>Individual Medley</a:t>
            </a:r>
            <a:br>
              <a:rPr lang="en-US" alt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85" y="4683047"/>
            <a:ext cx="3726061" cy="150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318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836" y="303329"/>
            <a:ext cx="9524299" cy="881844"/>
          </a:xfrm>
        </p:spPr>
        <p:txBody>
          <a:bodyPr/>
          <a:lstStyle/>
          <a:p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Individual Medley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50568" y="1858820"/>
            <a:ext cx="9098832" cy="4628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buSzPct val="105000"/>
            </a:pPr>
            <a:endParaRPr lang="en-US" alt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All individual stroke rules apply</a:t>
            </a:r>
          </a:p>
          <a:p>
            <a:pPr>
              <a:buSzPct val="105000"/>
            </a:pPr>
            <a:endParaRPr lang="en-US" alt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Strokes must be swum correctly (see below) and in proper order. 	</a:t>
            </a:r>
          </a:p>
          <a:p>
            <a:pPr marL="800100" lvl="1" indent="-342900"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1) FLY   2) BACK   3) BREAST   4) FREE</a:t>
            </a:r>
          </a:p>
          <a:p>
            <a:pPr lvl="1">
              <a:buSzPct val="105000"/>
            </a:pPr>
            <a:endParaRPr lang="en-US" alt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Repeat one of first three strokes</a:t>
            </a: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endParaRPr lang="en-US" alt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Turns:  Backstroke to Breaststroke Transition –  Must touch wall while on back before turn to breast (can flip over legs or do an open turn).	</a:t>
            </a:r>
          </a:p>
          <a:p>
            <a:pPr>
              <a:lnSpc>
                <a:spcPct val="70000"/>
              </a:lnSpc>
              <a:buSzPct val="105000"/>
            </a:pPr>
            <a:endParaRPr lang="en-US" alt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908" y="6742518"/>
            <a:ext cx="1984850" cy="79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3365862"/>
      </p:ext>
    </p:extLst>
  </p:cSld>
  <p:clrMapOvr>
    <a:masterClrMapping/>
  </p:clrMapOvr>
  <p:transition spd="slow"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836" y="303329"/>
            <a:ext cx="9524299" cy="881844"/>
          </a:xfrm>
        </p:spPr>
        <p:txBody>
          <a:bodyPr/>
          <a:lstStyle/>
          <a:p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Relays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50568" y="1221904"/>
            <a:ext cx="9098832" cy="602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buSzPct val="105000"/>
            </a:pPr>
            <a:endParaRPr lang="en-US" altLang="en-US" sz="16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All starts at </a:t>
            </a:r>
            <a:r>
              <a:rPr lang="en-US" altLang="en-US" sz="2000" b="1" u="sng" dirty="0">
                <a:latin typeface="Segoe UI Light" panose="020B0502040204020203" pitchFamily="34" charset="0"/>
                <a:cs typeface="Segoe UI Light" panose="020B0502040204020203" pitchFamily="34" charset="0"/>
              </a:rPr>
              <a:t>deep end </a:t>
            </a: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of pool</a:t>
            </a:r>
          </a:p>
          <a:p>
            <a:pPr marL="800100" lvl="1" indent="-342900">
              <a:buSzPct val="105000"/>
              <a:buFont typeface="Segoe UI Light" panose="020B0502040204020203" pitchFamily="34" charset="0"/>
              <a:buChar char="−"/>
            </a:pP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For 5-8 </a:t>
            </a:r>
            <a:r>
              <a:rPr lang="en-US" altLang="en-US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yo</a:t>
            </a: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relays, starts at shallow end must start </a:t>
            </a:r>
            <a:r>
              <a:rPr lang="en-US" altLang="en-US" sz="2000" b="1" u="sng" dirty="0">
                <a:latin typeface="Segoe UI Light" panose="020B0502040204020203" pitchFamily="34" charset="0"/>
                <a:cs typeface="Segoe UI Light" panose="020B0502040204020203" pitchFamily="34" charset="0"/>
              </a:rPr>
              <a:t>in</a:t>
            </a: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water for association pools; however at ISL Champs, they can dive in from ground/deck/platform</a:t>
            </a:r>
          </a:p>
          <a:p>
            <a:pPr marL="800100" lvl="1" indent="-342900">
              <a:buSzPct val="105000"/>
              <a:buFont typeface="Segoe UI Light" panose="020B0502040204020203" pitchFamily="34" charset="0"/>
              <a:buChar char="−"/>
            </a:pP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For coaches/parent’s relay swims in association pools, please swim 50’s so that each swimmer is diving in from deep end of pool</a:t>
            </a: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endParaRPr lang="en-US" alt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No early take-offs (e.g. feet losing touch of platform)</a:t>
            </a:r>
          </a:p>
          <a:p>
            <a:pPr>
              <a:buSzPct val="105000"/>
            </a:pPr>
            <a:endParaRPr lang="en-US" alt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Medley Relay – Must follow proper order :                                         </a:t>
            </a:r>
          </a:p>
          <a:p>
            <a:pPr lvl="1">
              <a:buSzPct val="105000"/>
            </a:pP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1) Back 2) Breast 3) Fly 4) Free</a:t>
            </a:r>
          </a:p>
          <a:p>
            <a:pPr lvl="1">
              <a:buSzPct val="105000"/>
            </a:pPr>
            <a:endParaRPr lang="en-US" alt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OK track starts (encouraged for better balance)</a:t>
            </a:r>
          </a:p>
          <a:p>
            <a:pPr>
              <a:buSzPct val="105000"/>
            </a:pPr>
            <a:endParaRPr lang="en-US" alt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Individual stroke infraction rules apply</a:t>
            </a:r>
          </a:p>
          <a:p>
            <a:pPr>
              <a:buSzPct val="105000"/>
            </a:pPr>
            <a:endParaRPr lang="en-US" alt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Finishes - you do have the final call.  If you</a:t>
            </a:r>
            <a:r>
              <a:rPr lang="ja-JP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’</a:t>
            </a:r>
            <a:r>
              <a:rPr lang="en-US" altLang="ja-JP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re not sure, say, </a:t>
            </a:r>
            <a:r>
              <a:rPr lang="ja-JP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“</a:t>
            </a:r>
            <a:r>
              <a:rPr lang="en-US" altLang="ja-JP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Go by time</a:t>
            </a:r>
            <a:r>
              <a:rPr lang="ja-JP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”</a:t>
            </a:r>
            <a:r>
              <a:rPr lang="en-US" altLang="ja-JP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.  But remember that the time CAN be off, due to when the stop watch was clicked in the beginning.</a:t>
            </a:r>
          </a:p>
          <a:p>
            <a:pPr>
              <a:lnSpc>
                <a:spcPct val="70000"/>
              </a:lnSpc>
              <a:buSzPct val="105000"/>
            </a:pPr>
            <a:endParaRPr lang="en-US" alt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908" y="6742518"/>
            <a:ext cx="1984850" cy="79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1950024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836" y="303329"/>
            <a:ext cx="9524299" cy="881844"/>
          </a:xfrm>
        </p:spPr>
        <p:txBody>
          <a:bodyPr/>
          <a:lstStyle/>
          <a:p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Agenda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930144" y="1519537"/>
            <a:ext cx="7841863" cy="81687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Segoe WP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Segoe WP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Segoe WP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Segoe WP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Segoe WP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70000"/>
              </a:lnSpc>
              <a:buSzPct val="105000"/>
            </a:pPr>
            <a:r>
              <a:rPr lang="en-US" altLang="en-US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Introductions</a:t>
            </a:r>
          </a:p>
          <a:p>
            <a:pPr marL="457200" indent="-457200">
              <a:lnSpc>
                <a:spcPct val="70000"/>
              </a:lnSpc>
              <a:buSzPct val="105000"/>
            </a:pPr>
            <a:r>
              <a:rPr lang="en-US" altLang="en-US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Philosophy of Judging for the ISL</a:t>
            </a:r>
          </a:p>
          <a:p>
            <a:pPr marL="457200" indent="-457200">
              <a:lnSpc>
                <a:spcPct val="70000"/>
              </a:lnSpc>
              <a:buSzPct val="105000"/>
            </a:pPr>
            <a:r>
              <a:rPr lang="en-US" altLang="en-US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Changes for 2018</a:t>
            </a:r>
          </a:p>
          <a:p>
            <a:pPr marL="457200" indent="-457200">
              <a:lnSpc>
                <a:spcPct val="70000"/>
              </a:lnSpc>
              <a:buSzPct val="105000"/>
            </a:pPr>
            <a:r>
              <a:rPr lang="en-US" altLang="en-US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Soft vs. Hard DQ</a:t>
            </a:r>
            <a:r>
              <a:rPr lang="ja-JP" altLang="en-US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’</a:t>
            </a:r>
            <a:r>
              <a:rPr lang="en-US" altLang="ja-JP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</a:t>
            </a:r>
          </a:p>
          <a:p>
            <a:pPr marL="457200" indent="-457200">
              <a:lnSpc>
                <a:spcPct val="70000"/>
              </a:lnSpc>
              <a:buSzPct val="105000"/>
            </a:pPr>
            <a:r>
              <a:rPr lang="en-US" altLang="en-US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Stroke Review (Feel free to ask ?</a:t>
            </a:r>
            <a:r>
              <a:rPr lang="ja-JP" altLang="en-US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’</a:t>
            </a:r>
            <a:r>
              <a:rPr lang="en-US" altLang="ja-JP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 between each stroke &amp; if I don</a:t>
            </a:r>
            <a:r>
              <a:rPr lang="ja-JP" altLang="en-US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’</a:t>
            </a:r>
            <a:r>
              <a:rPr lang="en-US" altLang="ja-JP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 know the answer, I will be sure and get back to you in the next few days.</a:t>
            </a:r>
          </a:p>
          <a:p>
            <a:pPr marL="1200150" lvl="1" indent="-457200">
              <a:lnSpc>
                <a:spcPct val="70000"/>
              </a:lnSpc>
              <a:buSzPct val="105000"/>
              <a:buFont typeface="Arial" pitchFamily="34" charset="0"/>
              <a:buChar char="•"/>
            </a:pPr>
            <a:r>
              <a:rPr lang="en-US" altLang="en-US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Butterfly</a:t>
            </a:r>
          </a:p>
          <a:p>
            <a:pPr marL="1200150" lvl="1" indent="-457200">
              <a:lnSpc>
                <a:spcPct val="70000"/>
              </a:lnSpc>
              <a:buSzPct val="105000"/>
              <a:buFont typeface="Arial" pitchFamily="34" charset="0"/>
              <a:buChar char="•"/>
            </a:pPr>
            <a:r>
              <a:rPr lang="en-US" altLang="en-US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Backstroke</a:t>
            </a:r>
          </a:p>
          <a:p>
            <a:pPr marL="1200150" lvl="1" indent="-457200">
              <a:lnSpc>
                <a:spcPct val="70000"/>
              </a:lnSpc>
              <a:buSzPct val="105000"/>
              <a:buFont typeface="Arial" pitchFamily="34" charset="0"/>
              <a:buChar char="•"/>
            </a:pPr>
            <a:r>
              <a:rPr lang="en-US" altLang="en-US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Breaststroke</a:t>
            </a:r>
          </a:p>
          <a:p>
            <a:pPr marL="1200150" lvl="1" indent="-457200">
              <a:lnSpc>
                <a:spcPct val="70000"/>
              </a:lnSpc>
              <a:buSzPct val="105000"/>
              <a:buFont typeface="Arial" pitchFamily="34" charset="0"/>
              <a:buChar char="•"/>
            </a:pPr>
            <a:r>
              <a:rPr lang="en-US" altLang="en-US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Freestyle</a:t>
            </a:r>
          </a:p>
          <a:p>
            <a:pPr marL="1200150" lvl="1" indent="-457200">
              <a:lnSpc>
                <a:spcPct val="70000"/>
              </a:lnSpc>
              <a:buSzPct val="105000"/>
              <a:buFont typeface="Arial" pitchFamily="34" charset="0"/>
              <a:buChar char="•"/>
            </a:pPr>
            <a:r>
              <a:rPr lang="en-US" altLang="en-US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Individual Medley</a:t>
            </a:r>
          </a:p>
          <a:p>
            <a:pPr marL="1200150" lvl="1" indent="-457200">
              <a:lnSpc>
                <a:spcPct val="70000"/>
              </a:lnSpc>
              <a:buSzPct val="105000"/>
              <a:buFont typeface="Arial" pitchFamily="34" charset="0"/>
              <a:buChar char="•"/>
            </a:pPr>
            <a:r>
              <a:rPr lang="en-US" altLang="en-US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Relays</a:t>
            </a:r>
            <a:endParaRPr lang="en-US" altLang="ja-JP" dirty="0">
              <a:solidFill>
                <a:srgbClr val="40404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57200" indent="-457200">
              <a:lnSpc>
                <a:spcPct val="70000"/>
              </a:lnSpc>
              <a:buSzPct val="105000"/>
            </a:pPr>
            <a:r>
              <a:rPr lang="en-US" altLang="ja-JP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Review</a:t>
            </a:r>
            <a:endParaRPr lang="en-US" altLang="en-US" dirty="0">
              <a:solidFill>
                <a:srgbClr val="40404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1200150" lvl="1" indent="-457200">
              <a:lnSpc>
                <a:spcPct val="70000"/>
              </a:lnSpc>
              <a:buSzPct val="105000"/>
              <a:buFont typeface="Arial" pitchFamily="34" charset="0"/>
              <a:buChar char="•"/>
            </a:pPr>
            <a:endParaRPr lang="en-US" altLang="en-US" dirty="0">
              <a:solidFill>
                <a:srgbClr val="40404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1200150" lvl="1" indent="-457200">
              <a:lnSpc>
                <a:spcPct val="70000"/>
              </a:lnSpc>
              <a:buSzPct val="105000"/>
              <a:buFont typeface="Arial" pitchFamily="34" charset="0"/>
              <a:buChar char="•"/>
            </a:pPr>
            <a:endParaRPr lang="en-US" altLang="ja-JP" dirty="0">
              <a:solidFill>
                <a:srgbClr val="404040"/>
              </a:solidFill>
            </a:endParaRPr>
          </a:p>
          <a:p>
            <a:pPr marL="1200150" lvl="1" indent="-457200">
              <a:lnSpc>
                <a:spcPct val="70000"/>
              </a:lnSpc>
              <a:buSzPct val="105000"/>
              <a:buFont typeface="Arial" pitchFamily="34" charset="0"/>
              <a:buChar char="•"/>
            </a:pPr>
            <a:endParaRPr lang="en-US" altLang="ja-JP" dirty="0">
              <a:solidFill>
                <a:srgbClr val="404040"/>
              </a:solidFill>
            </a:endParaRPr>
          </a:p>
          <a:p>
            <a:endParaRPr lang="en-US" dirty="0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908" y="6742518"/>
            <a:ext cx="1984850" cy="79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522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836" y="303329"/>
            <a:ext cx="9524299" cy="881844"/>
          </a:xfrm>
        </p:spPr>
        <p:txBody>
          <a:bodyPr/>
          <a:lstStyle/>
          <a:p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Fly Over Starts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50568" y="1519537"/>
            <a:ext cx="9098832" cy="4111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buSzPct val="105000"/>
            </a:pPr>
            <a:endParaRPr lang="en-US" alt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lnSpc>
                <a:spcPct val="8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Also called Dive Over Starts – </a:t>
            </a:r>
            <a:r>
              <a:rPr lang="en-US" altLang="en-US" sz="2400" b="1" u="sng" dirty="0">
                <a:latin typeface="Segoe UI Light" panose="020B0502040204020203" pitchFamily="34" charset="0"/>
                <a:cs typeface="Segoe UI Light" panose="020B0502040204020203" pitchFamily="34" charset="0"/>
              </a:rPr>
              <a:t>mandatory for ages 9 and up</a:t>
            </a:r>
          </a:p>
          <a:p>
            <a:pPr marL="800100" lvl="1" indent="-342900">
              <a:lnSpc>
                <a:spcPct val="80000"/>
              </a:lnSpc>
              <a:buSzPct val="105000"/>
              <a:buFont typeface="Segoe UI Light" panose="020B0502040204020203" pitchFamily="34" charset="0"/>
              <a:buChar char="−"/>
            </a:pP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Exception: there are no fly over starts for backstroke or relays</a:t>
            </a:r>
          </a:p>
          <a:p>
            <a:pPr marL="342900" indent="-342900">
              <a:lnSpc>
                <a:spcPct val="80000"/>
              </a:lnSpc>
              <a:buSzPct val="105000"/>
              <a:buFont typeface="Arial" panose="020B0604020202020204" pitchFamily="34" charset="0"/>
              <a:buChar char="•"/>
            </a:pPr>
            <a:endParaRPr lang="en-US" alt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lnSpc>
                <a:spcPct val="8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When all swimmers in a heat finish swimming, they stay in the water, move to the corner of the lane and remain stationary until after the next heat has started. </a:t>
            </a:r>
          </a:p>
          <a:p>
            <a:pPr marL="342900" indent="-342900">
              <a:lnSpc>
                <a:spcPct val="80000"/>
              </a:lnSpc>
              <a:buSzPct val="105000"/>
              <a:buFont typeface="Arial" panose="020B0604020202020204" pitchFamily="34" charset="0"/>
              <a:buChar char="•"/>
            </a:pPr>
            <a:endParaRPr lang="en-US" alt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lnSpc>
                <a:spcPct val="8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When directed by the officials, all swimmers exit the water as quickly as possible after the next heat begins racing.</a:t>
            </a:r>
          </a:p>
          <a:p>
            <a:pPr>
              <a:lnSpc>
                <a:spcPct val="80000"/>
              </a:lnSpc>
              <a:buSzPct val="105000"/>
            </a:pPr>
            <a:endParaRPr lang="en-US" alt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lnSpc>
                <a:spcPct val="8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Requires a good starter to keep things moving and educate the kids in this process.</a:t>
            </a:r>
          </a:p>
          <a:p>
            <a:pPr>
              <a:lnSpc>
                <a:spcPct val="70000"/>
              </a:lnSpc>
              <a:buSzPct val="105000"/>
            </a:pPr>
            <a:endParaRPr lang="en-US" alt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908" y="6742518"/>
            <a:ext cx="1984850" cy="79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81492"/>
      </p:ext>
    </p:extLst>
  </p:cSld>
  <p:clrMapOvr>
    <a:masterClrMapping/>
  </p:clrMapOvr>
  <p:transition spd="slow">
    <p:pu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836" y="303329"/>
            <a:ext cx="9524299" cy="881844"/>
          </a:xfrm>
        </p:spPr>
        <p:txBody>
          <a:bodyPr/>
          <a:lstStyle/>
          <a:p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Swimming Videos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50568" y="1633504"/>
            <a:ext cx="9098832" cy="425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buSzPct val="105000"/>
            </a:pPr>
            <a:endParaRPr lang="en-US" alt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For reference, each team should have a copy of this video from 2008.</a:t>
            </a: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endParaRPr lang="en-US" alt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If you go to usaswimming.org, you can still purchase a copy.</a:t>
            </a:r>
          </a:p>
          <a:p>
            <a:pPr>
              <a:buSzPct val="105000"/>
            </a:pPr>
            <a:endParaRPr lang="en-US" alt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Also, latest official’s training videos from USA Swimming can be found at: </a:t>
            </a: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endParaRPr lang="en-US" alt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ctr">
              <a:buSzPct val="105000"/>
            </a:pP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https://www.usaswimming.org/officials/officials-training-videos</a:t>
            </a:r>
          </a:p>
          <a:p>
            <a:pPr>
              <a:buSzPct val="105000"/>
            </a:pPr>
            <a:endParaRPr lang="en-US" alt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lnSpc>
                <a:spcPct val="70000"/>
              </a:lnSpc>
              <a:buSzPct val="105000"/>
            </a:pPr>
            <a:endParaRPr lang="en-US" alt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908" y="6742518"/>
            <a:ext cx="1984850" cy="79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9365873"/>
      </p:ext>
    </p:extLst>
  </p:cSld>
  <p:clrMapOvr>
    <a:masterClrMapping/>
  </p:clrMapOvr>
  <p:transition spd="slow">
    <p:pu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836" y="303329"/>
            <a:ext cx="9524299" cy="881844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ISL Paid Officials List – please budget $200/meet or less</a:t>
            </a:r>
            <a:endParaRPr lang="en-US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908" y="6742518"/>
            <a:ext cx="1984850" cy="79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F4F6203-32F0-4545-952B-89CB7C754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059735"/>
              </p:ext>
            </p:extLst>
          </p:nvPr>
        </p:nvGraphicFramePr>
        <p:xfrm>
          <a:off x="708720" y="1797968"/>
          <a:ext cx="8568953" cy="4680509"/>
        </p:xfrm>
        <a:graphic>
          <a:graphicData uri="http://schemas.openxmlformats.org/drawingml/2006/table">
            <a:tbl>
              <a:tblPr/>
              <a:tblGrid>
                <a:gridCol w="2860241">
                  <a:extLst>
                    <a:ext uri="{9D8B030D-6E8A-4147-A177-3AD203B41FA5}">
                      <a16:colId xmlns:a16="http://schemas.microsoft.com/office/drawing/2014/main" val="3702264013"/>
                    </a:ext>
                  </a:extLst>
                </a:gridCol>
                <a:gridCol w="2789618">
                  <a:extLst>
                    <a:ext uri="{9D8B030D-6E8A-4147-A177-3AD203B41FA5}">
                      <a16:colId xmlns:a16="http://schemas.microsoft.com/office/drawing/2014/main" val="3581063391"/>
                    </a:ext>
                  </a:extLst>
                </a:gridCol>
                <a:gridCol w="2919094">
                  <a:extLst>
                    <a:ext uri="{9D8B030D-6E8A-4147-A177-3AD203B41FA5}">
                      <a16:colId xmlns:a16="http://schemas.microsoft.com/office/drawing/2014/main" val="1976940115"/>
                    </a:ext>
                  </a:extLst>
                </a:gridCol>
              </a:tblGrid>
              <a:tr h="28205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OFFICIALS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574080"/>
                  </a:ext>
                </a:extLst>
              </a:tr>
              <a:tr h="2932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PHONE 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EMAIL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375495"/>
                  </a:ext>
                </a:extLst>
              </a:tr>
              <a:tr h="293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C.J. WANSER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949-583-1433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CJWSHOME@YAHOO.COM</a:t>
                      </a:r>
                      <a:endParaRPr lang="en-US" sz="12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79514"/>
                  </a:ext>
                </a:extLst>
              </a:tr>
              <a:tr h="293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949-533-3445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402028"/>
                  </a:ext>
                </a:extLst>
              </a:tr>
              <a:tr h="293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KENT LI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858-598-4755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KLI.0302@COMPUTERVILLE.COM</a:t>
                      </a:r>
                      <a:endParaRPr lang="en-US" sz="12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5074885"/>
                  </a:ext>
                </a:extLst>
              </a:tr>
              <a:tr h="293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MIKE MCMINN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562-440-9088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1mikemcminn@gmail.com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931679"/>
                  </a:ext>
                </a:extLst>
              </a:tr>
              <a:tr h="293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562-947-3702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405760"/>
                  </a:ext>
                </a:extLst>
              </a:tr>
              <a:tr h="293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 MIRABELLA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562-743-0920 CELL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TOMMY1TON@VERIZON.NET</a:t>
                      </a:r>
                      <a:endParaRPr lang="en-US" sz="12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8519719"/>
                  </a:ext>
                </a:extLst>
              </a:tr>
              <a:tr h="293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562-866-1545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9787570"/>
                  </a:ext>
                </a:extLst>
              </a:tr>
              <a:tr h="293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JUDY SHIM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310-650-9560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judyshim@cox.net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130403"/>
                  </a:ext>
                </a:extLst>
              </a:tr>
              <a:tr h="293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ICHEVA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818-220-2061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ivaicheva@umail.ucsb.edu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213317"/>
                  </a:ext>
                </a:extLst>
              </a:tr>
              <a:tr h="293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MITCHELL QUINTANILLA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714-270-2010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mitchellq641@yahoo.com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365585"/>
                  </a:ext>
                </a:extLst>
              </a:tr>
              <a:tr h="293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 JACKERT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626-818-7275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wjackert@gmail.com</a:t>
                      </a:r>
                      <a:endParaRPr lang="en-US" sz="12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9539646"/>
                  </a:ext>
                </a:extLst>
              </a:tr>
              <a:tr h="293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RALPH DIAZ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562-716-8429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rvdiaz@earthlink.net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0867595"/>
                  </a:ext>
                </a:extLst>
              </a:tr>
              <a:tr h="293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MARTINA BARRAGAN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714-767-4169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martinapap@juno.com</a:t>
                      </a:r>
                      <a:endParaRPr lang="en-US" sz="12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2154577"/>
                  </a:ext>
                </a:extLst>
              </a:tr>
              <a:tr h="293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MARIA KAGEYAMA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310-408-3923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mkagey@netzero.net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1292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993793"/>
      </p:ext>
    </p:extLst>
  </p:cSld>
  <p:clrMapOvr>
    <a:masterClrMapping/>
  </p:clrMapOvr>
  <p:transition spd="slow">
    <p:pu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836" y="303329"/>
            <a:ext cx="9524299" cy="881844"/>
          </a:xfrm>
        </p:spPr>
        <p:txBody>
          <a:bodyPr/>
          <a:lstStyle/>
          <a:p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Wrap Up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50568" y="2335628"/>
            <a:ext cx="909883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buSzPct val="105000"/>
            </a:pPr>
            <a:endParaRPr lang="en-US" alt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lnSpc>
                <a:spcPct val="8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You</a:t>
            </a:r>
            <a:r>
              <a:rPr lang="ja-JP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’</a:t>
            </a:r>
            <a:r>
              <a:rPr lang="en-US" altLang="ja-JP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re going to see a lot more situations than the video shows.</a:t>
            </a:r>
          </a:p>
          <a:p>
            <a:pPr marL="342900" indent="-342900">
              <a:lnSpc>
                <a:spcPct val="80000"/>
              </a:lnSpc>
              <a:buSzPct val="105000"/>
              <a:buFont typeface="Arial" panose="020B0604020202020204" pitchFamily="34" charset="0"/>
              <a:buChar char="•"/>
            </a:pPr>
            <a:endParaRPr lang="en-US" altLang="ja-JP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lnSpc>
                <a:spcPct val="8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Remember that if you don</a:t>
            </a:r>
            <a:r>
              <a:rPr lang="ja-JP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’</a:t>
            </a:r>
            <a:r>
              <a:rPr lang="en-US" altLang="ja-JP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 have a paid official, you’ll need 2 trained parent volunteers on deck.  If you somehow don</a:t>
            </a:r>
            <a:r>
              <a:rPr lang="ja-JP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’</a:t>
            </a:r>
            <a:r>
              <a:rPr lang="en-US" altLang="ja-JP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 have it, find out if other team can provide.</a:t>
            </a:r>
          </a:p>
          <a:p>
            <a:pPr marL="342900" indent="-342900">
              <a:lnSpc>
                <a:spcPct val="80000"/>
              </a:lnSpc>
              <a:buSzPct val="105000"/>
              <a:buFont typeface="Arial" panose="020B0604020202020204" pitchFamily="34" charset="0"/>
              <a:buChar char="•"/>
            </a:pPr>
            <a:endParaRPr lang="en-US" altLang="ja-JP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lnSpc>
                <a:spcPct val="8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Parent volunteer officials need to be certified/trained every two years.</a:t>
            </a:r>
          </a:p>
          <a:p>
            <a:pPr marL="342900" indent="-342900">
              <a:lnSpc>
                <a:spcPct val="80000"/>
              </a:lnSpc>
              <a:buSzPct val="105000"/>
              <a:buFont typeface="Arial" panose="020B0604020202020204" pitchFamily="34" charset="0"/>
              <a:buChar char="•"/>
            </a:pPr>
            <a:endParaRPr lang="en-US" alt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lnSpc>
                <a:spcPct val="8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Thank you to all of you veteran and new judges for taking the time to brush up on another year of officiating</a:t>
            </a:r>
          </a:p>
          <a:p>
            <a:pPr>
              <a:buSzPct val="105000"/>
            </a:pPr>
            <a:endParaRPr lang="en-US" alt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lnSpc>
                <a:spcPct val="70000"/>
              </a:lnSpc>
              <a:buSzPct val="105000"/>
            </a:pPr>
            <a:endParaRPr lang="en-US" alt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908" y="6742518"/>
            <a:ext cx="1984850" cy="79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0990624"/>
      </p:ext>
    </p:extLst>
  </p:cSld>
  <p:clrMapOvr>
    <a:masterClrMapping/>
  </p:clrMapOvr>
  <p:transition spd="slow">
    <p:pu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965304" y="5758408"/>
            <a:ext cx="3600400" cy="445410"/>
          </a:xfrm>
        </p:spPr>
        <p:txBody>
          <a:bodyPr/>
          <a:lstStyle/>
          <a:p>
            <a:r>
              <a:rPr lang="en-US" sz="1800" dirty="0"/>
              <a:t>Inouye_Darren@yahoo.com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5304" y="6262464"/>
            <a:ext cx="3528392" cy="360040"/>
          </a:xfrm>
        </p:spPr>
        <p:txBody>
          <a:bodyPr/>
          <a:lstStyle/>
          <a:p>
            <a:r>
              <a:rPr lang="en-US" sz="2000" i="1" dirty="0"/>
              <a:t>www.</a:t>
            </a:r>
            <a:r>
              <a:rPr lang="en-US" sz="2000" b="1" i="1" dirty="0"/>
              <a:t>irvineswimleague</a:t>
            </a:r>
            <a:r>
              <a:rPr lang="en-US" sz="2000" i="1" dirty="0"/>
              <a:t>.org</a:t>
            </a:r>
            <a:endParaRPr lang="en-US" sz="2000"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311" y="6824127"/>
            <a:ext cx="1984850" cy="79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3989348"/>
      </p:ext>
    </p:extLst>
  </p:cSld>
  <p:clrMapOvr>
    <a:masterClrMapping/>
  </p:clrMapOvr>
  <p:transition spd="slow">
    <p:push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Appendix</a:t>
            </a:r>
            <a:br>
              <a:rPr lang="en-US" alt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397352" y="6982544"/>
            <a:ext cx="3240360" cy="352245"/>
          </a:xfrm>
        </p:spPr>
        <p:txBody>
          <a:bodyPr/>
          <a:lstStyle/>
          <a:p>
            <a:r>
              <a:rPr lang="en-US" sz="1800" dirty="0"/>
              <a:t>www.</a:t>
            </a:r>
            <a:r>
              <a:rPr lang="en-US" sz="1800" b="1" dirty="0"/>
              <a:t>irvineswimleague</a:t>
            </a:r>
            <a:r>
              <a:rPr lang="en-US" sz="1800" dirty="0"/>
              <a:t>.org</a:t>
            </a: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85" y="4683047"/>
            <a:ext cx="3726061" cy="150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469360" y="6478488"/>
            <a:ext cx="3312368" cy="352245"/>
          </a:xfrm>
        </p:spPr>
        <p:txBody>
          <a:bodyPr/>
          <a:lstStyle/>
          <a:p>
            <a:r>
              <a:rPr lang="en-US" sz="1600" dirty="0"/>
              <a:t>Inouye_Darren@yahoo.com</a:t>
            </a:r>
          </a:p>
          <a:p>
            <a:r>
              <a:rPr lang="en-US" sz="1600" dirty="0"/>
              <a:t>June 3</a:t>
            </a:r>
            <a:r>
              <a:rPr lang="en-US" sz="1600" baseline="30000" dirty="0"/>
              <a:t>rd</a:t>
            </a:r>
            <a:r>
              <a:rPr lang="en-US" sz="1600" dirty="0"/>
              <a:t>, 2017</a:t>
            </a:r>
          </a:p>
        </p:txBody>
      </p:sp>
    </p:spTree>
    <p:extLst>
      <p:ext uri="{BB962C8B-B14F-4D97-AF65-F5344CB8AC3E}">
        <p14:creationId xmlns:p14="http://schemas.microsoft.com/office/powerpoint/2010/main" val="197815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836" y="303329"/>
            <a:ext cx="9524299" cy="881844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NEW ISL DISQUALIFICATIONS CHEAT SHEET (2017)</a:t>
            </a:r>
            <a:endParaRPr lang="en-US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908" y="6742518"/>
            <a:ext cx="1984850" cy="79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385" y="1350224"/>
            <a:ext cx="7520231" cy="58483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4704" y="7198568"/>
            <a:ext cx="7431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*Note: during IM, an incorrect backstroke to breaststroke transition would be</a:t>
            </a:r>
          </a:p>
          <a:p>
            <a:r>
              <a:rPr lang="en-US" i="1" dirty="0"/>
              <a:t>Coded as 5A – 2H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419139D-2690-4203-A907-147DB185C58D}"/>
              </a:ext>
            </a:extLst>
          </p:cNvPr>
          <p:cNvSpPr/>
          <p:nvPr/>
        </p:nvSpPr>
        <p:spPr>
          <a:xfrm rot="19975875">
            <a:off x="2288325" y="3424535"/>
            <a:ext cx="54817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Updating for 2018</a:t>
            </a:r>
          </a:p>
        </p:txBody>
      </p:sp>
    </p:spTree>
    <p:extLst>
      <p:ext uri="{BB962C8B-B14F-4D97-AF65-F5344CB8AC3E}">
        <p14:creationId xmlns:p14="http://schemas.microsoft.com/office/powerpoint/2010/main" val="616684324"/>
      </p:ext>
    </p:extLst>
  </p:cSld>
  <p:clrMapOvr>
    <a:masterClrMapping/>
  </p:clrMapOvr>
  <p:transition spd="slow">
    <p:push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836" y="303329"/>
            <a:ext cx="9524299" cy="881844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OLD ISL DISQUALIFICATIONS CHEAT SHEET (2003) – Effective immediately, please discard these codes</a:t>
            </a:r>
            <a:endParaRPr lang="en-US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908" y="6742518"/>
            <a:ext cx="1984850" cy="79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8880" y="1293912"/>
            <a:ext cx="5394696" cy="613478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2076872" y="2013992"/>
            <a:ext cx="5256584" cy="54147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76872" y="2013992"/>
            <a:ext cx="5466704" cy="53285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079191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836" y="303329"/>
            <a:ext cx="9524299" cy="881844"/>
          </a:xfrm>
        </p:spPr>
        <p:txBody>
          <a:bodyPr/>
          <a:lstStyle/>
          <a:p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Philosophy of Judging for the ISL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70738" y="2090801"/>
            <a:ext cx="653472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Just like any other sport, rules are an important part of the race.  They are enacted in order to ensure that athletes are able to </a:t>
            </a:r>
            <a:r>
              <a:rPr lang="en-US" altLang="en-US" sz="3200" u="sng" dirty="0">
                <a:latin typeface="Segoe UI Light" panose="020B0502040204020203" pitchFamily="34" charset="0"/>
                <a:cs typeface="Segoe UI Light" panose="020B0502040204020203" pitchFamily="34" charset="0"/>
              </a:rPr>
              <a:t>compete fairly </a:t>
            </a:r>
            <a:r>
              <a:rPr lang="en-US" alt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against other participants in a recreational, yet competitive environment.  </a:t>
            </a: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908" y="6742518"/>
            <a:ext cx="1984850" cy="79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8162898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836" y="303329"/>
            <a:ext cx="9524299" cy="881844"/>
          </a:xfrm>
        </p:spPr>
        <p:txBody>
          <a:bodyPr/>
          <a:lstStyle/>
          <a:p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Philosophy of Judging for the ISL (Cont.)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52736" y="1278315"/>
            <a:ext cx="774626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ISL Official Guiding Principles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It is your responsibility to fairly apply those rules </a:t>
            </a:r>
            <a:r>
              <a:rPr lang="en-US" altLang="en-US" sz="2400" u="sng" dirty="0">
                <a:latin typeface="Segoe UI Light" panose="020B0502040204020203" pitchFamily="34" charset="0"/>
                <a:cs typeface="Segoe UI Light" panose="020B0502040204020203" pitchFamily="34" charset="0"/>
              </a:rPr>
              <a:t>consistently</a:t>
            </a: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in order to provide our children with an exceptional swimming experience. 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It is your responsibility to view DQ</a:t>
            </a:r>
            <a:r>
              <a:rPr lang="ja-JP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’</a:t>
            </a:r>
            <a:r>
              <a:rPr lang="en-US" altLang="ja-JP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s as an important </a:t>
            </a:r>
            <a:r>
              <a:rPr lang="en-US" altLang="ja-JP" sz="2400" u="sng" dirty="0">
                <a:latin typeface="Segoe UI Light" panose="020B0502040204020203" pitchFamily="34" charset="0"/>
                <a:cs typeface="Segoe UI Light" panose="020B0502040204020203" pitchFamily="34" charset="0"/>
              </a:rPr>
              <a:t>instructional</a:t>
            </a:r>
            <a:r>
              <a:rPr lang="en-US" altLang="ja-JP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tool.  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It is your responsibility to remember that the swimmer </a:t>
            </a:r>
            <a:r>
              <a:rPr lang="en-US" altLang="ja-JP" sz="2400" u="sng" dirty="0">
                <a:latin typeface="Segoe UI Light" panose="020B0502040204020203" pitchFamily="34" charset="0"/>
                <a:cs typeface="Segoe UI Light" panose="020B0502040204020203" pitchFamily="34" charset="0"/>
              </a:rPr>
              <a:t>ALWAYS</a:t>
            </a:r>
            <a:r>
              <a:rPr lang="en-US" altLang="ja-JP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gets the benefit of the doubt in cases where you are not sure.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If you feel a swimmer is </a:t>
            </a:r>
            <a:r>
              <a:rPr lang="en-US" altLang="ja-JP" sz="2400" u="sng" dirty="0">
                <a:latin typeface="Segoe UI Light" panose="020B0502040204020203" pitchFamily="34" charset="0"/>
                <a:cs typeface="Segoe UI Light" panose="020B0502040204020203" pitchFamily="34" charset="0"/>
              </a:rPr>
              <a:t>gaining a competitive advantage</a:t>
            </a:r>
            <a:r>
              <a:rPr lang="en-US" altLang="ja-JP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by swimming a stroke incorrectly, then it is in your best judgement to implement the ISL disqualification guidelines.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 </a:t>
            </a: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908" y="6742518"/>
            <a:ext cx="1984850" cy="79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2941194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836" y="303329"/>
            <a:ext cx="9524299" cy="881844"/>
          </a:xfrm>
        </p:spPr>
        <p:txBody>
          <a:bodyPr/>
          <a:lstStyle/>
          <a:p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Changes for 2018 </a:t>
            </a:r>
            <a:endParaRPr lang="en-US" i="1" dirty="0"/>
          </a:p>
        </p:txBody>
      </p:sp>
      <p:sp>
        <p:nvSpPr>
          <p:cNvPr id="2" name="Rectangle 1"/>
          <p:cNvSpPr/>
          <p:nvPr/>
        </p:nvSpPr>
        <p:spPr>
          <a:xfrm>
            <a:off x="780728" y="1605746"/>
            <a:ext cx="825031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Last year, we have harmonized the ISL DQ codes to the 2017 USA swimming DQ codes so that your paid officials would have an easier time with recording DQs</a:t>
            </a:r>
          </a:p>
          <a:p>
            <a:pPr marL="1371600" lvl="2" indent="-457200">
              <a:spcBef>
                <a:spcPct val="50000"/>
              </a:spcBef>
              <a:buFont typeface="Segoe UI Light" panose="020B0502040204020203" pitchFamily="34" charset="0"/>
              <a:buChar char="‒"/>
              <a:defRPr/>
            </a:pP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For those parents who act as officials, we desired to make the numbering system more simplistic and intuitive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year USA Swimming went back to older previous codes.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While our ISL DQ numbering system will harmonize with USA Swimming Codes, there will be NO material change to the rules vs last year.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 </a:t>
            </a: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908" y="6742518"/>
            <a:ext cx="1984850" cy="79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2901590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836" y="303329"/>
            <a:ext cx="9524299" cy="881844"/>
          </a:xfrm>
        </p:spPr>
        <p:txBody>
          <a:bodyPr/>
          <a:lstStyle/>
          <a:p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Soft DQ’s VS Hard DQ’s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11331" y="1365920"/>
            <a:ext cx="6534726" cy="5743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SzPct val="105000"/>
            </a:pPr>
            <a:endParaRPr lang="en-US" altLang="ja-JP" sz="2200" dirty="0">
              <a:solidFill>
                <a:srgbClr val="40404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lnSpc>
                <a:spcPct val="9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 Soft DQ is a form of administrative relief for young swimmers.  It is still a technical violation but one that will be overlooked by the head table.</a:t>
            </a:r>
          </a:p>
          <a:p>
            <a:pPr lvl="1">
              <a:lnSpc>
                <a:spcPct val="90000"/>
              </a:lnSpc>
              <a:buSzPct val="105000"/>
            </a:pPr>
            <a:endParaRPr lang="en-US" altLang="en-US" sz="2200" dirty="0">
              <a:solidFill>
                <a:srgbClr val="40404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lnSpc>
                <a:spcPct val="9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It allows the swimmer to complete the race, as an official swim in order to qualify for heat, place and time improvement ribbons. </a:t>
            </a:r>
          </a:p>
          <a:p>
            <a:pPr marL="342900" indent="-342900">
              <a:lnSpc>
                <a:spcPct val="90000"/>
              </a:lnSpc>
              <a:buSzPct val="105000"/>
              <a:buFont typeface="Arial" panose="020B0604020202020204" pitchFamily="34" charset="0"/>
              <a:buChar char="•"/>
            </a:pPr>
            <a:endParaRPr lang="en-US" altLang="en-US" sz="2200" dirty="0">
              <a:solidFill>
                <a:srgbClr val="40404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lnSpc>
                <a:spcPct val="9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Soft DQ swims do count for ISL Champs.</a:t>
            </a:r>
          </a:p>
          <a:p>
            <a:pPr marL="342900" indent="-342900">
              <a:lnSpc>
                <a:spcPct val="90000"/>
              </a:lnSpc>
              <a:buSzPct val="105000"/>
              <a:buFont typeface="Arial" panose="020B0604020202020204" pitchFamily="34" charset="0"/>
              <a:buChar char="•"/>
            </a:pPr>
            <a:endParaRPr lang="en-US" altLang="en-US" sz="2200" dirty="0">
              <a:solidFill>
                <a:srgbClr val="40404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lnSpc>
                <a:spcPct val="9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 soft DQ enforced:</a:t>
            </a:r>
          </a:p>
          <a:p>
            <a:pPr marL="800100" lvl="1" indent="-342900">
              <a:lnSpc>
                <a:spcPct val="9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5-6 year-olds: first four (4) swim meets (not including Time Trials/practice meet) –</a:t>
            </a:r>
            <a:r>
              <a:rPr lang="en-US" altLang="en-US" b="1" u="sng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through July 21st</a:t>
            </a:r>
          </a:p>
          <a:p>
            <a:pPr marL="800100" lvl="1" indent="-342900">
              <a:lnSpc>
                <a:spcPct val="9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7-8 year-olds: first two (2) swim meets (not including Time Trials/practice meet)  - </a:t>
            </a:r>
            <a:r>
              <a:rPr lang="en-US" altLang="en-US" b="1" u="sng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through June 30</a:t>
            </a:r>
            <a:r>
              <a:rPr lang="en-US" altLang="en-US" b="1" u="sng" baseline="30000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</a:t>
            </a:r>
            <a:r>
              <a:rPr lang="en-US" altLang="en-US" b="1" u="sng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pPr lvl="1">
              <a:lnSpc>
                <a:spcPct val="90000"/>
              </a:lnSpc>
              <a:buSzPct val="105000"/>
            </a:pPr>
            <a:endParaRPr lang="en-US" altLang="en-US" dirty="0">
              <a:solidFill>
                <a:srgbClr val="40404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lnSpc>
                <a:spcPct val="9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rgbClr val="40404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The full technical rules will be re-established once enforcement period is over</a:t>
            </a:r>
            <a:r>
              <a:rPr lang="en-US" alt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.  </a:t>
            </a: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908" y="6742518"/>
            <a:ext cx="1984850" cy="79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69497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836" y="303329"/>
            <a:ext cx="9524299" cy="881844"/>
          </a:xfrm>
        </p:spPr>
        <p:txBody>
          <a:bodyPr/>
          <a:lstStyle/>
          <a:p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Soft DQ’s VS Hard DQ’s (cont.)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52736" y="1581944"/>
            <a:ext cx="70281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Hard DQ</a:t>
            </a:r>
            <a:r>
              <a:rPr lang="ja-JP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’</a:t>
            </a:r>
            <a:r>
              <a:rPr lang="en-US" altLang="ja-JP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 – 9 &amp; Older (all meets)</a:t>
            </a: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endParaRPr lang="en-US" altLang="ja-JP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800100" lvl="1" indent="-342900">
              <a:buSzPct val="105000"/>
              <a:buFont typeface="Segoe UI Light" panose="020B0502040204020203" pitchFamily="34" charset="0"/>
              <a:buChar char="‒"/>
            </a:pP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Place/points/time do not count, not eligible for Champs, and not eligible for participation ribbons.</a:t>
            </a:r>
          </a:p>
          <a:p>
            <a:pPr>
              <a:buSzPct val="105000"/>
            </a:pPr>
            <a:endParaRPr lang="en-US" alt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Soft DQ</a:t>
            </a:r>
            <a:r>
              <a:rPr lang="ja-JP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’</a:t>
            </a:r>
            <a:r>
              <a:rPr lang="en-US" altLang="ja-JP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 – 8 &amp; Under</a:t>
            </a:r>
          </a:p>
          <a:p>
            <a:pPr>
              <a:buSzPct val="105000"/>
            </a:pPr>
            <a:endParaRPr lang="en-US" alt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800100" lvl="1" indent="-342900">
              <a:buSzPct val="105000"/>
              <a:buFont typeface="Segoe UI Light" panose="020B0502040204020203" pitchFamily="34" charset="0"/>
              <a:buChar char="−"/>
            </a:pP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They get written as a DQ to head table – still get </a:t>
            </a:r>
            <a:r>
              <a:rPr lang="en-US" altLang="en-US" sz="2000" u="sng" dirty="0">
                <a:latin typeface="Segoe UI Light" panose="020B0502040204020203" pitchFamily="34" charset="0"/>
                <a:cs typeface="Segoe UI Light" panose="020B0502040204020203" pitchFamily="34" charset="0"/>
              </a:rPr>
              <a:t>time</a:t>
            </a: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and </a:t>
            </a:r>
            <a:r>
              <a:rPr lang="en-US" altLang="en-US" sz="2000" u="sng" dirty="0">
                <a:latin typeface="Segoe UI Light" panose="020B0502040204020203" pitchFamily="34" charset="0"/>
                <a:cs typeface="Segoe UI Light" panose="020B0502040204020203" pitchFamily="34" charset="0"/>
              </a:rPr>
              <a:t>place</a:t>
            </a: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– use as a learning tool for coaches during practices</a:t>
            </a:r>
          </a:p>
          <a:p>
            <a:pPr>
              <a:buSzPct val="105000"/>
            </a:pPr>
            <a:endParaRPr lang="en-US" alt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At ISL, high school rules will trump USA swimming rules</a:t>
            </a:r>
          </a:p>
          <a:p>
            <a:pPr marL="800100" lvl="1" indent="-342900">
              <a:buSzPct val="105000"/>
              <a:buFont typeface="Segoe UI Light" panose="020B0502040204020203" pitchFamily="34" charset="0"/>
              <a:buChar char="‒"/>
            </a:pP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For backstroke, kicking to wall at turn and submerged at finish to touch wall allowed </a:t>
            </a:r>
          </a:p>
          <a:p>
            <a:pPr>
              <a:buSzPct val="105000"/>
            </a:pPr>
            <a:endParaRPr lang="en-US" alt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Time Trials / Practice meet – times not allowed to qualify for Championship meet – all DQs will be SOFT- for instructional purposes only and to help with volunteers</a:t>
            </a: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908" y="6742518"/>
            <a:ext cx="1984850" cy="79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719540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Butterfly</a:t>
            </a:r>
            <a:br>
              <a:rPr lang="en-US" alt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85" y="4683047"/>
            <a:ext cx="3726061" cy="150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719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76672" y="141784"/>
            <a:ext cx="9524299" cy="881844"/>
          </a:xfrm>
        </p:spPr>
        <p:txBody>
          <a:bodyPr/>
          <a:lstStyle/>
          <a:p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Butterfly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08720" y="1005880"/>
            <a:ext cx="8673364" cy="6546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Soft DQ</a:t>
            </a:r>
            <a:r>
              <a:rPr lang="en-US" altLang="en-US" sz="24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		</a:t>
            </a: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2 hands not touching wall at turn/finish</a:t>
            </a: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Soft DQ		</a:t>
            </a: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2 hand touch is not simultaneous</a:t>
            </a: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Soft DQ</a:t>
            </a: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		No Touch wall at turn/finish</a:t>
            </a: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Soft DQ   	</a:t>
            </a: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	If scissor, flutter or breast kick used </a:t>
            </a: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Soft DQ</a:t>
            </a: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		Feet not kicking simultaneously (You</a:t>
            </a:r>
            <a:r>
              <a:rPr lang="ja-JP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’</a:t>
            </a:r>
            <a:r>
              <a:rPr lang="en-US" altLang="ja-JP" sz="2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ll</a:t>
            </a:r>
            <a:r>
              <a:rPr lang="en-US" altLang="ja-JP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				see a lot of this with the little ones)	</a:t>
            </a: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Soft DQ</a:t>
            </a: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		Arms don</a:t>
            </a:r>
            <a:r>
              <a:rPr lang="ja-JP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’</a:t>
            </a:r>
            <a:r>
              <a:rPr lang="en-US" altLang="ja-JP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 recover over water/underwater 			recovery</a:t>
            </a: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			</a:t>
            </a: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Soft DQ</a:t>
            </a: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		Arm movement not simultaneous</a:t>
            </a:r>
            <a:br>
              <a:rPr lang="en-US" altLang="ja-JP" sz="24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endParaRPr lang="en-US" altLang="ja-JP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Hard DQ		</a:t>
            </a: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Body not at/past vertical toward the breast </a:t>
            </a:r>
            <a:endParaRPr lang="en-US" altLang="en-US" sz="24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Hard DQ </a:t>
            </a: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		Swims wrong stroke</a:t>
            </a: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r>
              <a:rPr lang="en-US" altLang="en-US" sz="24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Hard DQ</a:t>
            </a:r>
            <a: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		15 meter underwater rule	</a:t>
            </a:r>
            <a:br>
              <a:rPr lang="en-US" alt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endParaRPr lang="en-US" alt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lnSpc>
                <a:spcPct val="60000"/>
              </a:lnSpc>
              <a:buSzPct val="105000"/>
            </a:pPr>
            <a:r>
              <a:rPr lang="en-US" altLang="en-US" b="1" u="sng" dirty="0">
                <a:latin typeface="Segoe UI Light" panose="020B0502040204020203" pitchFamily="34" charset="0"/>
                <a:cs typeface="Segoe UI Light" panose="020B0502040204020203" pitchFamily="34" charset="0"/>
              </a:rPr>
              <a:t>Notes</a:t>
            </a:r>
            <a:r>
              <a:rPr lang="en-US" altLang="en-US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: </a:t>
            </a:r>
          </a:p>
          <a:p>
            <a:pPr marL="285750" indent="-285750">
              <a:lnSpc>
                <a:spcPct val="7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If you</a:t>
            </a:r>
            <a:r>
              <a:rPr lang="ja-JP" alt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’</a:t>
            </a:r>
            <a:r>
              <a:rPr lang="en-US" altLang="ja-JP" dirty="0">
                <a:latin typeface="Segoe UI Light" panose="020B0502040204020203" pitchFamily="34" charset="0"/>
                <a:cs typeface="Segoe UI Light" panose="020B0502040204020203" pitchFamily="34" charset="0"/>
              </a:rPr>
              <a:t>re seeing an unfair competitive advantage, such as pulling on a lane to move </a:t>
            </a:r>
          </a:p>
          <a:p>
            <a:pPr>
              <a:lnSpc>
                <a:spcPct val="70000"/>
              </a:lnSpc>
              <a:buSzPct val="105000"/>
            </a:pPr>
            <a:r>
              <a:rPr lang="en-US" altLang="ja-JP" dirty="0">
                <a:latin typeface="Segoe UI Light" panose="020B0502040204020203" pitchFamily="34" charset="0"/>
                <a:cs typeface="Segoe UI Light" panose="020B0502040204020203" pitchFamily="34" charset="0"/>
              </a:rPr>
              <a:t>     them forward, that is a DQ.  If they are resting on the lane line, that is OK.</a:t>
            </a:r>
            <a:br>
              <a:rPr lang="en-US" altLang="ja-JP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endParaRPr lang="en-US" altLang="ja-JP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lnSpc>
                <a:spcPct val="6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5/6</a:t>
            </a:r>
            <a:r>
              <a:rPr lang="ja-JP" alt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’</a:t>
            </a:r>
            <a:r>
              <a:rPr lang="en-US" altLang="ja-JP" dirty="0">
                <a:latin typeface="Segoe UI Light" panose="020B0502040204020203" pitchFamily="34" charset="0"/>
                <a:cs typeface="Segoe UI Light" panose="020B0502040204020203" pitchFamily="34" charset="0"/>
              </a:rPr>
              <a:t>s will inevitably do all of these.</a:t>
            </a:r>
          </a:p>
          <a:p>
            <a:pPr marL="342900" indent="-342900">
              <a:buSzPct val="105000"/>
              <a:buFont typeface="Arial" panose="020B0604020202020204" pitchFamily="34" charset="0"/>
              <a:buChar char="•"/>
            </a:pPr>
            <a:endParaRPr lang="en-US" alt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512" y="6971184"/>
            <a:ext cx="1984850" cy="79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3087395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n8_Light.potx" id="{E5387C1A-5699-47F6-8577-B65503109946}" vid="{4F6B1FA0-6BD9-4D6D-9FDC-BCD363D75F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3C6BCE85E20841AF5921104FF455CD" ma:contentTypeVersion="3" ma:contentTypeDescription="Create a new document." ma:contentTypeScope="" ma:versionID="7b8847a94278d0a28467bc8e0974dfef">
  <xsd:schema xmlns:xsd="http://www.w3.org/2001/XMLSchema" xmlns:xs="http://www.w3.org/2001/XMLSchema" xmlns:p="http://schemas.microsoft.com/office/2006/metadata/properties" xmlns:ns2="661239bb-ffcf-4c1c-bd66-fb263ccec551" targetNamespace="http://schemas.microsoft.com/office/2006/metadata/properties" ma:root="true" ma:fieldsID="3fd0ee03fb39554d246fd3bc69465fe7" ns2:_="">
    <xsd:import namespace="661239bb-ffcf-4c1c-bd66-fb263ccec55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1239bb-ffcf-4c1c-bd66-fb263ccec55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61239bb-ffcf-4c1c-bd66-fb263ccec551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C22813-1424-4B8B-B722-7030A0AD76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1239bb-ffcf-4c1c-bd66-fb263ccec5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0CF564-6E73-41A7-AE7B-C09C323EF51D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61239bb-ffcf-4c1c-bd66-fb263ccec551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8A5B80F-389C-4956-8198-54A80D6808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1332</Words>
  <Application>Microsoft Office PowerPoint</Application>
  <PresentationFormat>Custom</PresentationFormat>
  <Paragraphs>248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ＭＳ Ｐゴシック</vt:lpstr>
      <vt:lpstr>Arial</vt:lpstr>
      <vt:lpstr>Calibri</vt:lpstr>
      <vt:lpstr>Segoe UI</vt:lpstr>
      <vt:lpstr>Segoe UI Light</vt:lpstr>
      <vt:lpstr>Segoe WP</vt:lpstr>
      <vt:lpstr>Times New Roman</vt:lpstr>
      <vt:lpstr>Office Theme</vt:lpstr>
      <vt:lpstr>Irvine Swim League Officials Training 2018 </vt:lpstr>
      <vt:lpstr>Agenda</vt:lpstr>
      <vt:lpstr>Philosophy of Judging for the ISL</vt:lpstr>
      <vt:lpstr>Philosophy of Judging for the ISL (Cont.)</vt:lpstr>
      <vt:lpstr>Changes for 2018 </vt:lpstr>
      <vt:lpstr>Soft DQ’s VS Hard DQ’s</vt:lpstr>
      <vt:lpstr>Soft DQ’s VS Hard DQ’s (cont.)</vt:lpstr>
      <vt:lpstr>Butterfly </vt:lpstr>
      <vt:lpstr>Butterfly </vt:lpstr>
      <vt:lpstr>Backstroke </vt:lpstr>
      <vt:lpstr>Backstroke </vt:lpstr>
      <vt:lpstr>Backstroke (Cont.)</vt:lpstr>
      <vt:lpstr>Breaststroke </vt:lpstr>
      <vt:lpstr>Breaststroke </vt:lpstr>
      <vt:lpstr>Freestyle </vt:lpstr>
      <vt:lpstr>Freestyle</vt:lpstr>
      <vt:lpstr>Individual Medley </vt:lpstr>
      <vt:lpstr>Individual Medley</vt:lpstr>
      <vt:lpstr>Relays</vt:lpstr>
      <vt:lpstr>Fly Over Starts</vt:lpstr>
      <vt:lpstr>Swimming Videos</vt:lpstr>
      <vt:lpstr>ISL Paid Officials List – please budget $200/meet or less</vt:lpstr>
      <vt:lpstr>Wrap Up</vt:lpstr>
      <vt:lpstr>Thank you</vt:lpstr>
      <vt:lpstr>Appendix </vt:lpstr>
      <vt:lpstr>NEW ISL DISQUALIFICATIONS CHEAT SHEET (2017)</vt:lpstr>
      <vt:lpstr>OLD ISL DISQUALIFICATIONS CHEAT SHEET (2003) – Effective immediately, please discard these codes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2013-08-29T22:59:50Z</dcterms:created>
  <dcterms:modified xsi:type="dcterms:W3CDTF">2018-06-05T15:31:06Z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0x010100B83C6BCE85E20841AF5921104FF455CD</vt:lpwstr>
  </property>
</Properties>
</file>